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310" r:id="rId2"/>
    <p:sldId id="314" r:id="rId3"/>
    <p:sldId id="328" r:id="rId4"/>
    <p:sldId id="331" r:id="rId5"/>
    <p:sldId id="332" r:id="rId6"/>
    <p:sldId id="335" r:id="rId7"/>
  </p:sldIdLst>
  <p:sldSz cx="9144000" cy="5145088"/>
  <p:notesSz cx="6797675" cy="9926638"/>
  <p:embeddedFontLst>
    <p:embeddedFont>
      <p:font typeface="Abhaya Libre ExtraBold" panose="020B0604020202020204" charset="0"/>
      <p:bold r:id="rId8"/>
    </p:embeddedFont>
    <p:embeddedFont>
      <p:font typeface="Rubik Light" panose="020B0604020202020204" charset="-79"/>
      <p:regular r:id="rId9"/>
      <p:italic r:id="rId10"/>
    </p:embeddedFont>
    <p:embeddedFont>
      <p:font typeface="Rubik Medium" panose="020B0604020202020204" charset="-79"/>
      <p:regular r:id="rId11"/>
      <p:italic r:id="rId1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8157"/>
    <a:srgbClr val="000000"/>
    <a:srgbClr val="EADED0"/>
    <a:srgbClr val="EFE8E9"/>
    <a:srgbClr val="DFE3E6"/>
    <a:srgbClr val="F4EF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8" d="100"/>
          <a:sy n="98" d="100"/>
        </p:scale>
        <p:origin x="304" y="5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Egendefinert oppsett">
    <p:spTree>
      <p:nvGrpSpPr>
        <p:cNvPr id="1" name=""/>
        <p:cNvGrpSpPr/>
        <p:nvPr/>
      </p:nvGrpSpPr>
      <p:grpSpPr>
        <a:xfrm>
          <a:off x="0" y="0"/>
          <a:ext cx="0" cy="0"/>
          <a:chOff x="0" y="0"/>
          <a:chExt cx="0" cy="0"/>
        </a:xfrm>
      </p:grpSpPr>
      <p:pic>
        <p:nvPicPr>
          <p:cNvPr id="6" name="Bilde 5" descr="Et bilde som inneholder snø, utendørs, gå på ski, bakke&#10;&#10;&#10;&#10;Automatisk generert beskrivelse">
            <a:extLst>
              <a:ext uri="{FF2B5EF4-FFF2-40B4-BE49-F238E27FC236}">
                <a16:creationId xmlns:a16="http://schemas.microsoft.com/office/drawing/2014/main" id="{DB5BE4B3-4B0E-754C-89CD-37FF13C088B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87"/>
          <a:stretch/>
        </p:blipFill>
        <p:spPr>
          <a:xfrm>
            <a:off x="-58721" y="-196770"/>
            <a:ext cx="9202722" cy="5341858"/>
          </a:xfrm>
          <a:prstGeom prst="rect">
            <a:avLst/>
          </a:prstGeom>
        </p:spPr>
      </p:pic>
      <p:pic>
        <p:nvPicPr>
          <p:cNvPr id="9" name="Bilde 8">
            <a:extLst>
              <a:ext uri="{FF2B5EF4-FFF2-40B4-BE49-F238E27FC236}">
                <a16:creationId xmlns:a16="http://schemas.microsoft.com/office/drawing/2014/main" id="{CC6E389F-531D-6C42-829B-AEF7AC1704B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202692" y="274837"/>
            <a:ext cx="738615" cy="361771"/>
          </a:xfrm>
          <a:prstGeom prst="rect">
            <a:avLst/>
          </a:prstGeom>
        </p:spPr>
      </p:pic>
      <p:sp>
        <p:nvSpPr>
          <p:cNvPr id="12" name="Subtitle 2">
            <a:extLst>
              <a:ext uri="{FF2B5EF4-FFF2-40B4-BE49-F238E27FC236}">
                <a16:creationId xmlns:a16="http://schemas.microsoft.com/office/drawing/2014/main" id="{6CEDF571-5B40-5140-814A-5D87FAE9907D}"/>
              </a:ext>
            </a:extLst>
          </p:cNvPr>
          <p:cNvSpPr>
            <a:spLocks noGrp="1"/>
          </p:cNvSpPr>
          <p:nvPr>
            <p:ph type="subTitle" idx="1" hasCustomPrompt="1"/>
          </p:nvPr>
        </p:nvSpPr>
        <p:spPr>
          <a:xfrm>
            <a:off x="-58721" y="2434045"/>
            <a:ext cx="9202722" cy="138499"/>
          </a:xfrm>
        </p:spPr>
        <p:txBody>
          <a:bodyPr wrap="square" anchor="b">
            <a:spAutoFit/>
          </a:bodyPr>
          <a:lstStyle>
            <a:lvl1pPr marL="0" indent="0" algn="ctr">
              <a:buNone/>
              <a:defRPr sz="900" b="0" i="0" cap="all" spc="110" baseline="0">
                <a:solidFill>
                  <a:srgbClr val="A88157"/>
                </a:solidFill>
                <a:latin typeface="Rubik Medium" pitchFamily="2" charset="-79"/>
                <a:cs typeface="Rubik Medium" pitchFamily="2" charset="-79"/>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dirty="0"/>
              <a:t>Klikk for å redigere tittel</a:t>
            </a:r>
            <a:endParaRPr lang="en-US" dirty="0"/>
          </a:p>
        </p:txBody>
      </p:sp>
      <p:pic>
        <p:nvPicPr>
          <p:cNvPr id="7" name="leaf_10.png" descr="leaf_10.png">
            <a:extLst>
              <a:ext uri="{FF2B5EF4-FFF2-40B4-BE49-F238E27FC236}">
                <a16:creationId xmlns:a16="http://schemas.microsoft.com/office/drawing/2014/main" id="{D74D2ED6-3D88-A54F-AB3E-F291C08DE151}"/>
              </a:ext>
            </a:extLst>
          </p:cNvPr>
          <p:cNvPicPr>
            <a:picLocks noChangeAspect="1"/>
          </p:cNvPicPr>
          <p:nvPr userDrawn="1"/>
        </p:nvPicPr>
        <p:blipFill>
          <a:blip r:embed="rId4">
            <a:alphaModFix amt="43141"/>
          </a:blip>
          <a:stretch>
            <a:fillRect/>
          </a:stretch>
        </p:blipFill>
        <p:spPr>
          <a:xfrm rot="1036172" flipH="1">
            <a:off x="3910205" y="520964"/>
            <a:ext cx="6747888" cy="4518078"/>
          </a:xfrm>
          <a:prstGeom prst="rect">
            <a:avLst/>
          </a:prstGeom>
          <a:ln w="12700">
            <a:miter lim="400000"/>
          </a:ln>
        </p:spPr>
      </p:pic>
    </p:spTree>
    <p:extLst>
      <p:ext uri="{BB962C8B-B14F-4D97-AF65-F5344CB8AC3E}">
        <p14:creationId xmlns:p14="http://schemas.microsoft.com/office/powerpoint/2010/main" val="8805853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text and picture #7">
    <p:spTree>
      <p:nvGrpSpPr>
        <p:cNvPr id="1" name=""/>
        <p:cNvGrpSpPr/>
        <p:nvPr/>
      </p:nvGrpSpPr>
      <p:grpSpPr>
        <a:xfrm>
          <a:off x="0" y="0"/>
          <a:ext cx="0" cy="0"/>
          <a:chOff x="0" y="0"/>
          <a:chExt cx="0" cy="0"/>
        </a:xfrm>
      </p:grpSpPr>
      <p:sp>
        <p:nvSpPr>
          <p:cNvPr id="14" name="Plassholder for bilde 13">
            <a:extLst>
              <a:ext uri="{FF2B5EF4-FFF2-40B4-BE49-F238E27FC236}">
                <a16:creationId xmlns:a16="http://schemas.microsoft.com/office/drawing/2014/main" id="{47F58A98-0FCF-4593-B93C-262FD8D9CCAD}"/>
              </a:ext>
            </a:extLst>
          </p:cNvPr>
          <p:cNvSpPr>
            <a:spLocks noGrp="1"/>
          </p:cNvSpPr>
          <p:nvPr>
            <p:ph type="pic" sz="quarter" idx="11"/>
          </p:nvPr>
        </p:nvSpPr>
        <p:spPr>
          <a:xfrm>
            <a:off x="1" y="0"/>
            <a:ext cx="4536566" cy="5145088"/>
          </a:xfrm>
          <a:prstGeom prst="rect">
            <a:avLst/>
          </a:prstGeom>
          <a:solidFill>
            <a:schemeClr val="bg1">
              <a:lumMod val="95000"/>
            </a:schemeClr>
          </a:solidFill>
        </p:spPr>
        <p:txBody>
          <a:bodyPr wrap="square">
            <a:noAutofit/>
          </a:bodyPr>
          <a:lstStyle/>
          <a:p>
            <a:r>
              <a:rPr lang="nb-NO"/>
              <a:t>Klikk ikonet for å legge til et bilde</a:t>
            </a:r>
          </a:p>
        </p:txBody>
      </p:sp>
      <p:sp>
        <p:nvSpPr>
          <p:cNvPr id="8" name="Title 1">
            <a:extLst>
              <a:ext uri="{FF2B5EF4-FFF2-40B4-BE49-F238E27FC236}">
                <a16:creationId xmlns:a16="http://schemas.microsoft.com/office/drawing/2014/main" id="{C954603C-44CF-4A47-BA0C-6BC8B2C3D0B6}"/>
              </a:ext>
            </a:extLst>
          </p:cNvPr>
          <p:cNvSpPr>
            <a:spLocks noGrp="1"/>
          </p:cNvSpPr>
          <p:nvPr>
            <p:ph type="ctrTitle"/>
          </p:nvPr>
        </p:nvSpPr>
        <p:spPr>
          <a:xfrm>
            <a:off x="5071948" y="1655959"/>
            <a:ext cx="3256199" cy="478800"/>
          </a:xfrm>
        </p:spPr>
        <p:txBody>
          <a:bodyPr wrap="square" anchor="t">
            <a:spAutoFit/>
          </a:bodyPr>
          <a:lstStyle>
            <a:lvl1pPr algn="l">
              <a:defRPr sz="3000"/>
            </a:lvl1pPr>
          </a:lstStyle>
          <a:p>
            <a:r>
              <a:rPr lang="nb-NO"/>
              <a:t>Klikk for å redigere tittelstil</a:t>
            </a:r>
            <a:endParaRPr lang="en-US" dirty="0"/>
          </a:p>
        </p:txBody>
      </p:sp>
      <p:sp>
        <p:nvSpPr>
          <p:cNvPr id="11" name="Plassholder for tekst 8">
            <a:extLst>
              <a:ext uri="{FF2B5EF4-FFF2-40B4-BE49-F238E27FC236}">
                <a16:creationId xmlns:a16="http://schemas.microsoft.com/office/drawing/2014/main" id="{0D2FD6B4-DB55-473A-8D8A-662FEA9E51A6}"/>
              </a:ext>
            </a:extLst>
          </p:cNvPr>
          <p:cNvSpPr>
            <a:spLocks noGrp="1"/>
          </p:cNvSpPr>
          <p:nvPr>
            <p:ph type="body" sz="quarter" idx="10"/>
          </p:nvPr>
        </p:nvSpPr>
        <p:spPr>
          <a:xfrm>
            <a:off x="5071948" y="2159330"/>
            <a:ext cx="3256199" cy="1816954"/>
          </a:xfrm>
        </p:spPr>
        <p:txBody>
          <a:bodyPr/>
          <a:lstStyle>
            <a:lvl1pPr marL="0" indent="0">
              <a:lnSpc>
                <a:spcPct val="100000"/>
              </a:lnSpc>
              <a:buNone/>
              <a:defRPr/>
            </a:lvl1pPr>
            <a:lvl2pPr marL="342900" indent="0">
              <a:buNone/>
              <a:defRPr/>
            </a:lvl2pPr>
            <a:lvl3pPr marL="685800" indent="0">
              <a:buNone/>
              <a:defRPr/>
            </a:lvl3pPr>
            <a:lvl4pPr marL="1028700" indent="0">
              <a:buNone/>
              <a:defRPr/>
            </a:lvl4pPr>
            <a:lvl5pPr marL="1371600" indent="0">
              <a:buNone/>
              <a:defRPr/>
            </a:lvl5pPr>
          </a:lstStyle>
          <a:p>
            <a:pPr lvl="0"/>
            <a:r>
              <a:rPr lang="nb-NO"/>
              <a:t>Klikk for å redigere tekststiler i malen</a:t>
            </a:r>
          </a:p>
        </p:txBody>
      </p:sp>
      <p:sp>
        <p:nvSpPr>
          <p:cNvPr id="7" name="Subtitle 2">
            <a:extLst>
              <a:ext uri="{FF2B5EF4-FFF2-40B4-BE49-F238E27FC236}">
                <a16:creationId xmlns:a16="http://schemas.microsoft.com/office/drawing/2014/main" id="{FB32E8C4-2245-419D-98B4-193976E413FE}"/>
              </a:ext>
            </a:extLst>
          </p:cNvPr>
          <p:cNvSpPr>
            <a:spLocks noGrp="1"/>
          </p:cNvSpPr>
          <p:nvPr>
            <p:ph type="subTitle" idx="1"/>
          </p:nvPr>
        </p:nvSpPr>
        <p:spPr>
          <a:xfrm>
            <a:off x="5071948" y="1320626"/>
            <a:ext cx="3256199" cy="276999"/>
          </a:xfrm>
        </p:spPr>
        <p:txBody>
          <a:bodyPr wrap="square" anchor="b">
            <a:spAutoFit/>
          </a:bodyPr>
          <a:lstStyle>
            <a:lvl1pPr marL="0" indent="0" algn="l">
              <a:buNone/>
              <a:defRPr sz="1000" cap="all" spc="11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endParaRPr lang="en-US" dirty="0"/>
          </a:p>
        </p:txBody>
      </p:sp>
    </p:spTree>
    <p:extLst>
      <p:ext uri="{BB962C8B-B14F-4D97-AF65-F5344CB8AC3E}">
        <p14:creationId xmlns:p14="http://schemas.microsoft.com/office/powerpoint/2010/main" val="30093575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Egendefinert oppsett">
    <p:spTree>
      <p:nvGrpSpPr>
        <p:cNvPr id="1" name=""/>
        <p:cNvGrpSpPr/>
        <p:nvPr/>
      </p:nvGrpSpPr>
      <p:grpSpPr>
        <a:xfrm>
          <a:off x="0" y="0"/>
          <a:ext cx="0" cy="0"/>
          <a:chOff x="0" y="0"/>
          <a:chExt cx="0" cy="0"/>
        </a:xfrm>
      </p:grpSpPr>
      <p:pic>
        <p:nvPicPr>
          <p:cNvPr id="6" name="Bilde 5" descr="Et bilde som inneholder snø, utendørs, gå på ski, bakke&#10;&#10;&#10;&#10;Automatisk generert beskrivelse">
            <a:extLst>
              <a:ext uri="{FF2B5EF4-FFF2-40B4-BE49-F238E27FC236}">
                <a16:creationId xmlns:a16="http://schemas.microsoft.com/office/drawing/2014/main" id="{DB5BE4B3-4B0E-754C-89CD-37FF13C088B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87"/>
          <a:stretch/>
        </p:blipFill>
        <p:spPr>
          <a:xfrm>
            <a:off x="-58721" y="-196770"/>
            <a:ext cx="9202722" cy="5341858"/>
          </a:xfrm>
          <a:prstGeom prst="rect">
            <a:avLst/>
          </a:prstGeom>
        </p:spPr>
      </p:pic>
      <p:pic>
        <p:nvPicPr>
          <p:cNvPr id="7" name="Picture 1">
            <a:extLst>
              <a:ext uri="{FF2B5EF4-FFF2-40B4-BE49-F238E27FC236}">
                <a16:creationId xmlns:a16="http://schemas.microsoft.com/office/drawing/2014/main" id="{AC67035D-BF78-7A4A-963A-A66F18E9079F}"/>
              </a:ext>
            </a:extLst>
          </p:cNvPr>
          <p:cNvPicPr>
            <a:picLocks noChangeAspect="1"/>
          </p:cNvPicPr>
          <p:nvPr userDrawn="1"/>
        </p:nvPicPr>
        <p:blipFill rotWithShape="1">
          <a:blip r:embed="rId3" cstate="print">
            <a:alphaModFix amt="33000"/>
            <a:extLst>
              <a:ext uri="{28A0092B-C50C-407E-A947-70E740481C1C}">
                <a14:useLocalDpi xmlns:a14="http://schemas.microsoft.com/office/drawing/2010/main"/>
              </a:ext>
            </a:extLst>
          </a:blip>
          <a:srcRect/>
          <a:stretch/>
        </p:blipFill>
        <p:spPr>
          <a:xfrm>
            <a:off x="2905085" y="-196770"/>
            <a:ext cx="6698621" cy="2521196"/>
          </a:xfrm>
          <a:prstGeom prst="rect">
            <a:avLst/>
          </a:prstGeom>
        </p:spPr>
      </p:pic>
      <p:pic>
        <p:nvPicPr>
          <p:cNvPr id="9" name="Bilde 8">
            <a:extLst>
              <a:ext uri="{FF2B5EF4-FFF2-40B4-BE49-F238E27FC236}">
                <a16:creationId xmlns:a16="http://schemas.microsoft.com/office/drawing/2014/main" id="{CC6E389F-531D-6C42-829B-AEF7AC1704B3}"/>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202692" y="274837"/>
            <a:ext cx="738615" cy="361771"/>
          </a:xfrm>
          <a:prstGeom prst="rect">
            <a:avLst/>
          </a:prstGeom>
        </p:spPr>
      </p:pic>
      <p:sp>
        <p:nvSpPr>
          <p:cNvPr id="11" name="Subtitle 2">
            <a:extLst>
              <a:ext uri="{FF2B5EF4-FFF2-40B4-BE49-F238E27FC236}">
                <a16:creationId xmlns:a16="http://schemas.microsoft.com/office/drawing/2014/main" id="{68BD1E02-A700-2340-BD95-61E0297B7D82}"/>
              </a:ext>
            </a:extLst>
          </p:cNvPr>
          <p:cNvSpPr>
            <a:spLocks noGrp="1"/>
          </p:cNvSpPr>
          <p:nvPr>
            <p:ph type="subTitle" idx="1" hasCustomPrompt="1"/>
          </p:nvPr>
        </p:nvSpPr>
        <p:spPr>
          <a:xfrm>
            <a:off x="-58721" y="2434045"/>
            <a:ext cx="9202722" cy="138499"/>
          </a:xfrm>
        </p:spPr>
        <p:txBody>
          <a:bodyPr wrap="square" anchor="b">
            <a:spAutoFit/>
          </a:bodyPr>
          <a:lstStyle>
            <a:lvl1pPr marL="0" indent="0" algn="ctr">
              <a:buNone/>
              <a:defRPr sz="900" b="0" i="0" cap="all" spc="110" baseline="0">
                <a:solidFill>
                  <a:srgbClr val="A88157"/>
                </a:solidFill>
                <a:latin typeface="Rubik Medium" pitchFamily="2" charset="-79"/>
                <a:cs typeface="Rubik Medium" pitchFamily="2" charset="-79"/>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dirty="0"/>
              <a:t>Klikk for å redigere tittel</a:t>
            </a:r>
            <a:endParaRPr lang="en-US" dirty="0"/>
          </a:p>
        </p:txBody>
      </p:sp>
    </p:spTree>
    <p:extLst>
      <p:ext uri="{BB962C8B-B14F-4D97-AF65-F5344CB8AC3E}">
        <p14:creationId xmlns:p14="http://schemas.microsoft.com/office/powerpoint/2010/main" val="29582515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with colored background">
    <p:bg>
      <p:bgPr>
        <a:solidFill>
          <a:srgbClr val="A88157"/>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31004" y="2069078"/>
            <a:ext cx="5915550" cy="461665"/>
          </a:xfrm>
        </p:spPr>
        <p:txBody>
          <a:bodyPr wrap="square" anchor="t">
            <a:spAutoFit/>
          </a:bodyPr>
          <a:lstStyle>
            <a:lvl1pPr algn="l">
              <a:defRPr sz="3000">
                <a:solidFill>
                  <a:schemeClr val="lt1"/>
                </a:solidFill>
              </a:defRPr>
            </a:lvl1pPr>
          </a:lstStyle>
          <a:p>
            <a:r>
              <a:rPr lang="nb-NO"/>
              <a:t>Klikk for å redigere tittelstil</a:t>
            </a:r>
            <a:endParaRPr lang="en-US" dirty="0"/>
          </a:p>
        </p:txBody>
      </p:sp>
      <p:sp>
        <p:nvSpPr>
          <p:cNvPr id="3" name="Subtitle 2"/>
          <p:cNvSpPr>
            <a:spLocks noGrp="1"/>
          </p:cNvSpPr>
          <p:nvPr>
            <p:ph type="subTitle" idx="1"/>
          </p:nvPr>
        </p:nvSpPr>
        <p:spPr>
          <a:xfrm>
            <a:off x="1631004" y="1838843"/>
            <a:ext cx="5915550" cy="138499"/>
          </a:xfrm>
        </p:spPr>
        <p:txBody>
          <a:bodyPr wrap="square" anchor="b">
            <a:spAutoFit/>
          </a:bodyPr>
          <a:lstStyle>
            <a:lvl1pPr marL="0" indent="0" algn="l">
              <a:buNone/>
              <a:defRPr sz="1000" cap="all" spc="300" baseline="0">
                <a:solidFill>
                  <a:schemeClr val="l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endParaRPr lang="en-US" dirty="0"/>
          </a:p>
        </p:txBody>
      </p:sp>
    </p:spTree>
    <p:extLst>
      <p:ext uri="{BB962C8B-B14F-4D97-AF65-F5344CB8AC3E}">
        <p14:creationId xmlns:p14="http://schemas.microsoft.com/office/powerpoint/2010/main" val="23243858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ro (centered text)">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904638"/>
            <a:ext cx="6858000" cy="461665"/>
          </a:xfrm>
        </p:spPr>
        <p:txBody>
          <a:bodyPr anchor="t">
            <a:spAutoFit/>
          </a:bodyPr>
          <a:lstStyle>
            <a:lvl1pPr algn="ctr">
              <a:defRPr sz="3000"/>
            </a:lvl1pPr>
          </a:lstStyle>
          <a:p>
            <a:r>
              <a:rPr lang="nb-NO"/>
              <a:t>Klikk for å redigere tittelstil</a:t>
            </a:r>
            <a:endParaRPr lang="en-US" dirty="0"/>
          </a:p>
        </p:txBody>
      </p:sp>
      <p:sp>
        <p:nvSpPr>
          <p:cNvPr id="3" name="Subtitle 2"/>
          <p:cNvSpPr>
            <a:spLocks noGrp="1"/>
          </p:cNvSpPr>
          <p:nvPr>
            <p:ph type="subTitle" idx="1"/>
          </p:nvPr>
        </p:nvSpPr>
        <p:spPr>
          <a:xfrm>
            <a:off x="1143000" y="1706641"/>
            <a:ext cx="6858000" cy="138499"/>
          </a:xfrm>
        </p:spPr>
        <p:txBody>
          <a:bodyPr anchor="b">
            <a:spAutoFit/>
          </a:bodyPr>
          <a:lstStyle>
            <a:lvl1pPr marL="0" indent="0" algn="ctr">
              <a:buNone/>
              <a:defRPr sz="1000" cap="all" spc="11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endParaRPr lang="en-US" dirty="0"/>
          </a:p>
        </p:txBody>
      </p:sp>
      <p:sp>
        <p:nvSpPr>
          <p:cNvPr id="9" name="Plassholder for tekst 8">
            <a:extLst>
              <a:ext uri="{FF2B5EF4-FFF2-40B4-BE49-F238E27FC236}">
                <a16:creationId xmlns:a16="http://schemas.microsoft.com/office/drawing/2014/main" id="{347EE7D4-B46A-49C4-A952-39B5977D9266}"/>
              </a:ext>
            </a:extLst>
          </p:cNvPr>
          <p:cNvSpPr>
            <a:spLocks noGrp="1"/>
          </p:cNvSpPr>
          <p:nvPr>
            <p:ph type="body" sz="quarter" idx="10"/>
          </p:nvPr>
        </p:nvSpPr>
        <p:spPr>
          <a:xfrm>
            <a:off x="1143000" y="2407199"/>
            <a:ext cx="6858000" cy="1949972"/>
          </a:xfrm>
        </p:spPr>
        <p:txBody>
          <a:bodyPr/>
          <a:lstStyle>
            <a:lvl1pPr marL="0" indent="0" algn="ctr">
              <a:lnSpc>
                <a:spcPct val="100000"/>
              </a:lnSpc>
              <a:buNone/>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nb-NO"/>
              <a:t>Klikk for å redigere tekststiler i malen</a:t>
            </a:r>
          </a:p>
        </p:txBody>
      </p:sp>
    </p:spTree>
    <p:extLst>
      <p:ext uri="{BB962C8B-B14F-4D97-AF65-F5344CB8AC3E}">
        <p14:creationId xmlns:p14="http://schemas.microsoft.com/office/powerpoint/2010/main" val="11412125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slide #1">
    <p:spTree>
      <p:nvGrpSpPr>
        <p:cNvPr id="1" name=""/>
        <p:cNvGrpSpPr/>
        <p:nvPr/>
      </p:nvGrpSpPr>
      <p:grpSpPr>
        <a:xfrm>
          <a:off x="0" y="0"/>
          <a:ext cx="0" cy="0"/>
          <a:chOff x="0" y="0"/>
          <a:chExt cx="0" cy="0"/>
        </a:xfrm>
      </p:grpSpPr>
      <p:sp>
        <p:nvSpPr>
          <p:cNvPr id="6" name="Plassholder for bilde 9">
            <a:extLst>
              <a:ext uri="{FF2B5EF4-FFF2-40B4-BE49-F238E27FC236}">
                <a16:creationId xmlns:a16="http://schemas.microsoft.com/office/drawing/2014/main" id="{58D30A58-04BF-9045-9E38-B6E278090A1E}"/>
              </a:ext>
            </a:extLst>
          </p:cNvPr>
          <p:cNvSpPr>
            <a:spLocks noGrp="1"/>
          </p:cNvSpPr>
          <p:nvPr>
            <p:ph type="pic" sz="quarter" idx="12"/>
          </p:nvPr>
        </p:nvSpPr>
        <p:spPr>
          <a:xfrm>
            <a:off x="180021" y="216027"/>
            <a:ext cx="8963977" cy="4929061"/>
          </a:xfrm>
          <a:prstGeom prst="rect">
            <a:avLst/>
          </a:prstGeom>
          <a:solidFill>
            <a:schemeClr val="bg1">
              <a:lumMod val="95000"/>
            </a:schemeClr>
          </a:solidFill>
        </p:spPr>
        <p:txBody>
          <a:bodyPr wrap="square">
            <a:noAutofit/>
          </a:bodyPr>
          <a:lstStyle/>
          <a:p>
            <a:r>
              <a:rPr lang="nb-NO"/>
              <a:t>Klikk ikonet for å legge til et bilde</a:t>
            </a:r>
            <a:endParaRPr lang="nb-NO" dirty="0"/>
          </a:p>
        </p:txBody>
      </p:sp>
      <p:sp>
        <p:nvSpPr>
          <p:cNvPr id="2" name="Title 1"/>
          <p:cNvSpPr>
            <a:spLocks noGrp="1"/>
          </p:cNvSpPr>
          <p:nvPr>
            <p:ph type="ctrTitle"/>
          </p:nvPr>
        </p:nvSpPr>
        <p:spPr>
          <a:xfrm>
            <a:off x="943318" y="1199555"/>
            <a:ext cx="6858000" cy="461665"/>
          </a:xfrm>
        </p:spPr>
        <p:txBody>
          <a:bodyPr anchor="t">
            <a:spAutoFit/>
          </a:bodyPr>
          <a:lstStyle>
            <a:lvl1pPr algn="l">
              <a:lnSpc>
                <a:spcPct val="100000"/>
              </a:lnSpc>
              <a:defRPr sz="3000">
                <a:solidFill>
                  <a:schemeClr val="bg1"/>
                </a:solidFill>
              </a:defRPr>
            </a:lvl1pPr>
          </a:lstStyle>
          <a:p>
            <a:r>
              <a:rPr lang="nb-NO"/>
              <a:t>Klikk for å redigere tittelstil</a:t>
            </a:r>
            <a:endParaRPr lang="en-US" dirty="0"/>
          </a:p>
        </p:txBody>
      </p:sp>
    </p:spTree>
    <p:extLst>
      <p:ext uri="{BB962C8B-B14F-4D97-AF65-F5344CB8AC3E}">
        <p14:creationId xmlns:p14="http://schemas.microsoft.com/office/powerpoint/2010/main" val="11575569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sp>
        <p:nvSpPr>
          <p:cNvPr id="7" name="Plassholder for bilde 6">
            <a:extLst>
              <a:ext uri="{FF2B5EF4-FFF2-40B4-BE49-F238E27FC236}">
                <a16:creationId xmlns:a16="http://schemas.microsoft.com/office/drawing/2014/main" id="{48C42AD4-7BFF-8440-A2F4-DFB9103185B1}"/>
              </a:ext>
            </a:extLst>
          </p:cNvPr>
          <p:cNvSpPr>
            <a:spLocks noGrp="1"/>
          </p:cNvSpPr>
          <p:nvPr>
            <p:ph type="pic" sz="quarter" idx="10"/>
          </p:nvPr>
        </p:nvSpPr>
        <p:spPr>
          <a:xfrm>
            <a:off x="628650" y="2357438"/>
            <a:ext cx="2325688" cy="2327275"/>
          </a:xfrm>
          <a:solidFill>
            <a:schemeClr val="bg1">
              <a:lumMod val="95000"/>
            </a:schemeClr>
          </a:solidFill>
        </p:spPr>
        <p:txBody>
          <a:bodyPr/>
          <a:lstStyle>
            <a:lvl1pPr marL="171450" marR="0" indent="-171450" algn="l" defTabSz="685800" rtl="0" eaLnBrk="1" fontAlgn="auto" latinLnBrk="0" hangingPunct="1">
              <a:lnSpc>
                <a:spcPct val="100000"/>
              </a:lnSpc>
              <a:spcBef>
                <a:spcPts val="750"/>
              </a:spcBef>
              <a:spcAft>
                <a:spcPts val="0"/>
              </a:spcAft>
              <a:buClrTx/>
              <a:buSzTx/>
              <a:buFont typeface="Arial" panose="020B0604020202020204" pitchFamily="34" charset="0"/>
              <a:buChar char="•"/>
              <a:tabLst/>
              <a:defRPr/>
            </a:lvl1pPr>
          </a:lstStyle>
          <a:p>
            <a:r>
              <a:rPr lang="nb-NO"/>
              <a:t>Klikk ikonet for å legge til et bilde</a:t>
            </a:r>
            <a:endParaRPr lang="nb-NO" dirty="0"/>
          </a:p>
        </p:txBody>
      </p:sp>
      <p:sp>
        <p:nvSpPr>
          <p:cNvPr id="8" name="Plassholder for bilde 6">
            <a:extLst>
              <a:ext uri="{FF2B5EF4-FFF2-40B4-BE49-F238E27FC236}">
                <a16:creationId xmlns:a16="http://schemas.microsoft.com/office/drawing/2014/main" id="{C86DC455-7208-D74B-8C31-50C36C836AB8}"/>
              </a:ext>
            </a:extLst>
          </p:cNvPr>
          <p:cNvSpPr>
            <a:spLocks noGrp="1"/>
          </p:cNvSpPr>
          <p:nvPr>
            <p:ph type="pic" sz="quarter" idx="11"/>
          </p:nvPr>
        </p:nvSpPr>
        <p:spPr>
          <a:xfrm>
            <a:off x="3179345" y="2357438"/>
            <a:ext cx="2325688" cy="2327275"/>
          </a:xfrm>
          <a:solidFill>
            <a:schemeClr val="bg1">
              <a:lumMod val="95000"/>
            </a:schemeClr>
          </a:solidFill>
        </p:spPr>
        <p:txBody>
          <a:bodyPr/>
          <a:lstStyle>
            <a:lvl1pPr>
              <a:defRPr/>
            </a:lvl1pPr>
          </a:lstStyle>
          <a:p>
            <a:r>
              <a:rPr lang="nb-NO"/>
              <a:t>Klikk ikonet for å legge til et bilde</a:t>
            </a:r>
            <a:endParaRPr lang="nb-NO" dirty="0"/>
          </a:p>
        </p:txBody>
      </p:sp>
      <p:sp>
        <p:nvSpPr>
          <p:cNvPr id="9" name="Plassholder for bilde 6">
            <a:extLst>
              <a:ext uri="{FF2B5EF4-FFF2-40B4-BE49-F238E27FC236}">
                <a16:creationId xmlns:a16="http://schemas.microsoft.com/office/drawing/2014/main" id="{F78569C3-9BF6-6849-A0F7-A3BF50A19C9A}"/>
              </a:ext>
            </a:extLst>
          </p:cNvPr>
          <p:cNvSpPr>
            <a:spLocks noGrp="1"/>
          </p:cNvSpPr>
          <p:nvPr>
            <p:ph type="pic" sz="quarter" idx="12"/>
          </p:nvPr>
        </p:nvSpPr>
        <p:spPr>
          <a:xfrm>
            <a:off x="5730040" y="2364708"/>
            <a:ext cx="2325688" cy="2327275"/>
          </a:xfrm>
          <a:solidFill>
            <a:schemeClr val="bg1">
              <a:lumMod val="95000"/>
            </a:schemeClr>
          </a:solidFill>
        </p:spPr>
        <p:txBody>
          <a:bodyPr/>
          <a:lstStyle>
            <a:lvl1pPr>
              <a:defRPr/>
            </a:lvl1pPr>
          </a:lstStyle>
          <a:p>
            <a:r>
              <a:rPr lang="nb-NO"/>
              <a:t>Klikk ikonet for å legge til et bilde</a:t>
            </a:r>
            <a:endParaRPr lang="nb-NO" dirty="0"/>
          </a:p>
        </p:txBody>
      </p:sp>
      <p:sp>
        <p:nvSpPr>
          <p:cNvPr id="12" name="Title 1">
            <a:extLst>
              <a:ext uri="{FF2B5EF4-FFF2-40B4-BE49-F238E27FC236}">
                <a16:creationId xmlns:a16="http://schemas.microsoft.com/office/drawing/2014/main" id="{4750EEE9-E810-FA4E-96A2-18403E44BF0B}"/>
              </a:ext>
            </a:extLst>
          </p:cNvPr>
          <p:cNvSpPr>
            <a:spLocks noGrp="1"/>
          </p:cNvSpPr>
          <p:nvPr>
            <p:ph type="ctrTitle"/>
          </p:nvPr>
        </p:nvSpPr>
        <p:spPr>
          <a:xfrm>
            <a:off x="628650" y="657208"/>
            <a:ext cx="5956634" cy="478800"/>
          </a:xfrm>
        </p:spPr>
        <p:txBody>
          <a:bodyPr wrap="square" anchor="t">
            <a:spAutoFit/>
          </a:bodyPr>
          <a:lstStyle>
            <a:lvl1pPr algn="l">
              <a:defRPr sz="3000"/>
            </a:lvl1pPr>
          </a:lstStyle>
          <a:p>
            <a:r>
              <a:rPr lang="nb-NO"/>
              <a:t>Klikk for å redigere tittelstil</a:t>
            </a:r>
            <a:endParaRPr lang="en-US" dirty="0"/>
          </a:p>
        </p:txBody>
      </p:sp>
      <p:sp>
        <p:nvSpPr>
          <p:cNvPr id="13" name="Plassholder for tekst 8">
            <a:extLst>
              <a:ext uri="{FF2B5EF4-FFF2-40B4-BE49-F238E27FC236}">
                <a16:creationId xmlns:a16="http://schemas.microsoft.com/office/drawing/2014/main" id="{ECD1088B-5CF5-804A-9178-12A131020A43}"/>
              </a:ext>
            </a:extLst>
          </p:cNvPr>
          <p:cNvSpPr>
            <a:spLocks noGrp="1"/>
          </p:cNvSpPr>
          <p:nvPr>
            <p:ph type="body" sz="quarter" idx="13"/>
          </p:nvPr>
        </p:nvSpPr>
        <p:spPr>
          <a:xfrm>
            <a:off x="628650" y="1160579"/>
            <a:ext cx="5884445" cy="948958"/>
          </a:xfrm>
        </p:spPr>
        <p:txBody>
          <a:bodyPr/>
          <a:lstStyle>
            <a:lvl1pPr marL="0" indent="0">
              <a:lnSpc>
                <a:spcPct val="100000"/>
              </a:lnSpc>
              <a:buNone/>
              <a:defRPr/>
            </a:lvl1pPr>
            <a:lvl2pPr marL="342900" indent="0">
              <a:buNone/>
              <a:defRPr/>
            </a:lvl2pPr>
            <a:lvl3pPr marL="685800" indent="0">
              <a:buNone/>
              <a:defRPr/>
            </a:lvl3pPr>
            <a:lvl4pPr marL="1028700" indent="0">
              <a:buNone/>
              <a:defRPr/>
            </a:lvl4pPr>
            <a:lvl5pPr marL="1371600" indent="0">
              <a:buNone/>
              <a:defRPr/>
            </a:lvl5pPr>
          </a:lstStyle>
          <a:p>
            <a:pPr lvl="0"/>
            <a:r>
              <a:rPr lang="nb-NO"/>
              <a:t>Klikk for å redigere tekststiler i malen</a:t>
            </a:r>
          </a:p>
        </p:txBody>
      </p:sp>
      <p:sp>
        <p:nvSpPr>
          <p:cNvPr id="14" name="Subtitle 2">
            <a:extLst>
              <a:ext uri="{FF2B5EF4-FFF2-40B4-BE49-F238E27FC236}">
                <a16:creationId xmlns:a16="http://schemas.microsoft.com/office/drawing/2014/main" id="{AE48AEE5-CE83-9B4D-BFAD-1FCA6D00DFD0}"/>
              </a:ext>
            </a:extLst>
          </p:cNvPr>
          <p:cNvSpPr>
            <a:spLocks noGrp="1"/>
          </p:cNvSpPr>
          <p:nvPr>
            <p:ph type="subTitle" idx="1"/>
          </p:nvPr>
        </p:nvSpPr>
        <p:spPr>
          <a:xfrm>
            <a:off x="628650" y="444986"/>
            <a:ext cx="5956634" cy="153888"/>
          </a:xfrm>
        </p:spPr>
        <p:txBody>
          <a:bodyPr wrap="square" anchor="b">
            <a:spAutoFit/>
          </a:bodyPr>
          <a:lstStyle>
            <a:lvl1pPr marL="0" indent="0" algn="l">
              <a:buNone/>
              <a:defRPr sz="1000" cap="all" spc="11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endParaRPr lang="en-US" dirty="0"/>
          </a:p>
        </p:txBody>
      </p:sp>
    </p:spTree>
    <p:extLst>
      <p:ext uri="{BB962C8B-B14F-4D97-AF65-F5344CB8AC3E}">
        <p14:creationId xmlns:p14="http://schemas.microsoft.com/office/powerpoint/2010/main" val="23284782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Egendefinert oppsett">
    <p:spTree>
      <p:nvGrpSpPr>
        <p:cNvPr id="1" name=""/>
        <p:cNvGrpSpPr/>
        <p:nvPr/>
      </p:nvGrpSpPr>
      <p:grpSpPr>
        <a:xfrm>
          <a:off x="0" y="0"/>
          <a:ext cx="0" cy="0"/>
          <a:chOff x="0" y="0"/>
          <a:chExt cx="0" cy="0"/>
        </a:xfrm>
      </p:grpSpPr>
      <p:sp>
        <p:nvSpPr>
          <p:cNvPr id="8" name="Plassholder for bilde 6">
            <a:extLst>
              <a:ext uri="{FF2B5EF4-FFF2-40B4-BE49-F238E27FC236}">
                <a16:creationId xmlns:a16="http://schemas.microsoft.com/office/drawing/2014/main" id="{C86DC455-7208-D74B-8C31-50C36C836AB8}"/>
              </a:ext>
            </a:extLst>
          </p:cNvPr>
          <p:cNvSpPr>
            <a:spLocks noGrp="1"/>
          </p:cNvSpPr>
          <p:nvPr>
            <p:ph type="pic" sz="quarter" idx="11"/>
          </p:nvPr>
        </p:nvSpPr>
        <p:spPr>
          <a:xfrm>
            <a:off x="179471" y="2662238"/>
            <a:ext cx="2325688" cy="2327275"/>
          </a:xfrm>
          <a:solidFill>
            <a:schemeClr val="bg1">
              <a:lumMod val="95000"/>
            </a:schemeClr>
          </a:solidFill>
        </p:spPr>
        <p:txBody>
          <a:bodyPr/>
          <a:lstStyle>
            <a:lvl1pPr>
              <a:defRPr/>
            </a:lvl1pPr>
          </a:lstStyle>
          <a:p>
            <a:r>
              <a:rPr lang="nb-NO"/>
              <a:t>Klikk ikonet for å legge til et bilde</a:t>
            </a:r>
            <a:endParaRPr lang="nb-NO" dirty="0"/>
          </a:p>
        </p:txBody>
      </p:sp>
      <p:sp>
        <p:nvSpPr>
          <p:cNvPr id="9" name="Plassholder for bilde 6">
            <a:extLst>
              <a:ext uri="{FF2B5EF4-FFF2-40B4-BE49-F238E27FC236}">
                <a16:creationId xmlns:a16="http://schemas.microsoft.com/office/drawing/2014/main" id="{F78569C3-9BF6-6849-A0F7-A3BF50A19C9A}"/>
              </a:ext>
            </a:extLst>
          </p:cNvPr>
          <p:cNvSpPr>
            <a:spLocks noGrp="1"/>
          </p:cNvSpPr>
          <p:nvPr>
            <p:ph type="pic" sz="quarter" idx="12"/>
          </p:nvPr>
        </p:nvSpPr>
        <p:spPr>
          <a:xfrm>
            <a:off x="2690061" y="2662238"/>
            <a:ext cx="2325688" cy="2327275"/>
          </a:xfrm>
          <a:solidFill>
            <a:schemeClr val="bg1">
              <a:lumMod val="95000"/>
            </a:schemeClr>
          </a:solidFill>
        </p:spPr>
        <p:txBody>
          <a:bodyPr/>
          <a:lstStyle>
            <a:lvl1pPr>
              <a:defRPr/>
            </a:lvl1pPr>
          </a:lstStyle>
          <a:p>
            <a:r>
              <a:rPr lang="nb-NO"/>
              <a:t>Klikk ikonet for å legge til et bilde</a:t>
            </a:r>
            <a:endParaRPr lang="nb-NO" dirty="0"/>
          </a:p>
        </p:txBody>
      </p:sp>
      <p:sp>
        <p:nvSpPr>
          <p:cNvPr id="10" name="Plassholder for bilde 6">
            <a:extLst>
              <a:ext uri="{FF2B5EF4-FFF2-40B4-BE49-F238E27FC236}">
                <a16:creationId xmlns:a16="http://schemas.microsoft.com/office/drawing/2014/main" id="{91B691FB-9098-1F4A-BE0E-041405640F40}"/>
              </a:ext>
            </a:extLst>
          </p:cNvPr>
          <p:cNvSpPr>
            <a:spLocks noGrp="1"/>
          </p:cNvSpPr>
          <p:nvPr>
            <p:ph type="pic" sz="quarter" idx="14"/>
          </p:nvPr>
        </p:nvSpPr>
        <p:spPr>
          <a:xfrm>
            <a:off x="179471" y="160337"/>
            <a:ext cx="2325688" cy="2327275"/>
          </a:xfrm>
          <a:solidFill>
            <a:schemeClr val="bg1">
              <a:lumMod val="95000"/>
            </a:schemeClr>
          </a:solidFill>
        </p:spPr>
        <p:txBody>
          <a:bodyPr/>
          <a:lstStyle>
            <a:lvl1pPr>
              <a:defRPr/>
            </a:lvl1pPr>
          </a:lstStyle>
          <a:p>
            <a:r>
              <a:rPr lang="nb-NO"/>
              <a:t>Klikk ikonet for å legge til et bilde</a:t>
            </a:r>
            <a:endParaRPr lang="nb-NO" dirty="0"/>
          </a:p>
        </p:txBody>
      </p:sp>
      <p:sp>
        <p:nvSpPr>
          <p:cNvPr id="12" name="Plassholder for bilde 6">
            <a:extLst>
              <a:ext uri="{FF2B5EF4-FFF2-40B4-BE49-F238E27FC236}">
                <a16:creationId xmlns:a16="http://schemas.microsoft.com/office/drawing/2014/main" id="{645BA2DD-BE5F-9249-9A4A-4858DC733642}"/>
              </a:ext>
            </a:extLst>
          </p:cNvPr>
          <p:cNvSpPr>
            <a:spLocks noGrp="1"/>
          </p:cNvSpPr>
          <p:nvPr>
            <p:ph type="pic" sz="quarter" idx="15"/>
          </p:nvPr>
        </p:nvSpPr>
        <p:spPr>
          <a:xfrm>
            <a:off x="2690061" y="160337"/>
            <a:ext cx="2325688" cy="2327275"/>
          </a:xfrm>
          <a:solidFill>
            <a:schemeClr val="bg1">
              <a:lumMod val="95000"/>
            </a:schemeClr>
          </a:solidFill>
        </p:spPr>
        <p:txBody>
          <a:bodyPr/>
          <a:lstStyle>
            <a:lvl1pPr>
              <a:defRPr/>
            </a:lvl1pPr>
          </a:lstStyle>
          <a:p>
            <a:r>
              <a:rPr lang="nb-NO"/>
              <a:t>Klikk ikonet for å legge til et bilde</a:t>
            </a:r>
            <a:endParaRPr lang="nb-NO" dirty="0"/>
          </a:p>
        </p:txBody>
      </p:sp>
      <p:sp>
        <p:nvSpPr>
          <p:cNvPr id="14" name="Title 1">
            <a:extLst>
              <a:ext uri="{FF2B5EF4-FFF2-40B4-BE49-F238E27FC236}">
                <a16:creationId xmlns:a16="http://schemas.microsoft.com/office/drawing/2014/main" id="{685C303C-22EE-2845-A007-9F43E58F7F52}"/>
              </a:ext>
            </a:extLst>
          </p:cNvPr>
          <p:cNvSpPr>
            <a:spLocks noGrp="1"/>
          </p:cNvSpPr>
          <p:nvPr>
            <p:ph type="ctrTitle"/>
          </p:nvPr>
        </p:nvSpPr>
        <p:spPr>
          <a:xfrm>
            <a:off x="5464980" y="1295011"/>
            <a:ext cx="3256199" cy="478800"/>
          </a:xfrm>
        </p:spPr>
        <p:txBody>
          <a:bodyPr wrap="square" anchor="t">
            <a:spAutoFit/>
          </a:bodyPr>
          <a:lstStyle>
            <a:lvl1pPr algn="l">
              <a:defRPr sz="3000"/>
            </a:lvl1pPr>
          </a:lstStyle>
          <a:p>
            <a:r>
              <a:rPr lang="nb-NO"/>
              <a:t>Klikk for å redigere tittelstil</a:t>
            </a:r>
            <a:endParaRPr lang="en-US" dirty="0"/>
          </a:p>
        </p:txBody>
      </p:sp>
      <p:sp>
        <p:nvSpPr>
          <p:cNvPr id="15" name="Plassholder for tekst 8">
            <a:extLst>
              <a:ext uri="{FF2B5EF4-FFF2-40B4-BE49-F238E27FC236}">
                <a16:creationId xmlns:a16="http://schemas.microsoft.com/office/drawing/2014/main" id="{6683C748-7367-8A49-973F-53677CE3693E}"/>
              </a:ext>
            </a:extLst>
          </p:cNvPr>
          <p:cNvSpPr>
            <a:spLocks noGrp="1"/>
          </p:cNvSpPr>
          <p:nvPr>
            <p:ph type="body" sz="quarter" idx="10"/>
          </p:nvPr>
        </p:nvSpPr>
        <p:spPr>
          <a:xfrm>
            <a:off x="5464980" y="1798382"/>
            <a:ext cx="3256199" cy="1816954"/>
          </a:xfrm>
        </p:spPr>
        <p:txBody>
          <a:bodyPr/>
          <a:lstStyle>
            <a:lvl1pPr marL="0" indent="0">
              <a:lnSpc>
                <a:spcPct val="100000"/>
              </a:lnSpc>
              <a:buNone/>
              <a:defRPr/>
            </a:lvl1pPr>
            <a:lvl2pPr marL="342900" indent="0">
              <a:buNone/>
              <a:defRPr/>
            </a:lvl2pPr>
            <a:lvl3pPr marL="685800" indent="0">
              <a:buNone/>
              <a:defRPr/>
            </a:lvl3pPr>
            <a:lvl4pPr marL="1028700" indent="0">
              <a:buNone/>
              <a:defRPr/>
            </a:lvl4pPr>
            <a:lvl5pPr marL="1371600" indent="0">
              <a:buNone/>
              <a:defRPr/>
            </a:lvl5pPr>
          </a:lstStyle>
          <a:p>
            <a:pPr lvl="0"/>
            <a:r>
              <a:rPr lang="nb-NO"/>
              <a:t>Klikk for å redigere tekststiler i malen</a:t>
            </a:r>
          </a:p>
        </p:txBody>
      </p:sp>
      <p:sp>
        <p:nvSpPr>
          <p:cNvPr id="16" name="Subtitle 2">
            <a:extLst>
              <a:ext uri="{FF2B5EF4-FFF2-40B4-BE49-F238E27FC236}">
                <a16:creationId xmlns:a16="http://schemas.microsoft.com/office/drawing/2014/main" id="{7C5E380D-999E-E547-AB44-0BF18159FE5A}"/>
              </a:ext>
            </a:extLst>
          </p:cNvPr>
          <p:cNvSpPr>
            <a:spLocks noGrp="1"/>
          </p:cNvSpPr>
          <p:nvPr>
            <p:ph type="subTitle" idx="1"/>
          </p:nvPr>
        </p:nvSpPr>
        <p:spPr>
          <a:xfrm>
            <a:off x="5464980" y="959678"/>
            <a:ext cx="3256199" cy="276999"/>
          </a:xfrm>
        </p:spPr>
        <p:txBody>
          <a:bodyPr wrap="square" anchor="b">
            <a:spAutoFit/>
          </a:bodyPr>
          <a:lstStyle>
            <a:lvl1pPr marL="0" indent="0" algn="l">
              <a:buNone/>
              <a:defRPr sz="1000" cap="all" spc="11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endParaRPr lang="en-US" dirty="0"/>
          </a:p>
        </p:txBody>
      </p:sp>
    </p:spTree>
    <p:extLst>
      <p:ext uri="{BB962C8B-B14F-4D97-AF65-F5344CB8AC3E}">
        <p14:creationId xmlns:p14="http://schemas.microsoft.com/office/powerpoint/2010/main" val="3371326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text and picture">
    <p:spTree>
      <p:nvGrpSpPr>
        <p:cNvPr id="1" name=""/>
        <p:cNvGrpSpPr/>
        <p:nvPr/>
      </p:nvGrpSpPr>
      <p:grpSpPr>
        <a:xfrm>
          <a:off x="0" y="0"/>
          <a:ext cx="0" cy="0"/>
          <a:chOff x="0" y="0"/>
          <a:chExt cx="0" cy="0"/>
        </a:xfrm>
      </p:grpSpPr>
      <p:sp>
        <p:nvSpPr>
          <p:cNvPr id="17" name="Plassholder for bilde 16">
            <a:extLst>
              <a:ext uri="{FF2B5EF4-FFF2-40B4-BE49-F238E27FC236}">
                <a16:creationId xmlns:a16="http://schemas.microsoft.com/office/drawing/2014/main" id="{DF48A614-5C66-46E1-B142-88A66DC561E9}"/>
              </a:ext>
            </a:extLst>
          </p:cNvPr>
          <p:cNvSpPr>
            <a:spLocks noGrp="1"/>
          </p:cNvSpPr>
          <p:nvPr>
            <p:ph type="pic" sz="quarter" idx="11"/>
          </p:nvPr>
        </p:nvSpPr>
        <p:spPr>
          <a:xfrm>
            <a:off x="4247392" y="0"/>
            <a:ext cx="4104509" cy="5145088"/>
          </a:xfrm>
          <a:prstGeom prst="rect">
            <a:avLst/>
          </a:prstGeom>
          <a:solidFill>
            <a:schemeClr val="bg1">
              <a:lumMod val="95000"/>
            </a:schemeClr>
          </a:solidFill>
        </p:spPr>
        <p:txBody>
          <a:bodyPr wrap="square">
            <a:noAutofit/>
          </a:bodyPr>
          <a:lstStyle/>
          <a:p>
            <a:r>
              <a:rPr lang="nb-NO"/>
              <a:t>Klikk ikonet for å legge til et bilde</a:t>
            </a:r>
            <a:endParaRPr lang="nb-NO" dirty="0"/>
          </a:p>
        </p:txBody>
      </p:sp>
      <p:sp>
        <p:nvSpPr>
          <p:cNvPr id="2" name="Title 1"/>
          <p:cNvSpPr>
            <a:spLocks noGrp="1"/>
          </p:cNvSpPr>
          <p:nvPr>
            <p:ph type="ctrTitle"/>
          </p:nvPr>
        </p:nvSpPr>
        <p:spPr>
          <a:xfrm>
            <a:off x="792099" y="1164492"/>
            <a:ext cx="3256199" cy="478800"/>
          </a:xfrm>
        </p:spPr>
        <p:txBody>
          <a:bodyPr wrap="square" anchor="t">
            <a:spAutoFit/>
          </a:bodyPr>
          <a:lstStyle>
            <a:lvl1pPr algn="l">
              <a:defRPr sz="3000"/>
            </a:lvl1pPr>
          </a:lstStyle>
          <a:p>
            <a:r>
              <a:rPr lang="nb-NO"/>
              <a:t>Klikk for å redigere tittelstil</a:t>
            </a:r>
            <a:endParaRPr lang="en-US" dirty="0"/>
          </a:p>
        </p:txBody>
      </p:sp>
      <p:sp>
        <p:nvSpPr>
          <p:cNvPr id="3" name="Subtitle 2"/>
          <p:cNvSpPr>
            <a:spLocks noGrp="1"/>
          </p:cNvSpPr>
          <p:nvPr>
            <p:ph type="subTitle" idx="1"/>
          </p:nvPr>
        </p:nvSpPr>
        <p:spPr>
          <a:xfrm>
            <a:off x="792099" y="828805"/>
            <a:ext cx="3256199" cy="276999"/>
          </a:xfrm>
        </p:spPr>
        <p:txBody>
          <a:bodyPr wrap="square" anchor="b">
            <a:spAutoFit/>
          </a:bodyPr>
          <a:lstStyle>
            <a:lvl1pPr marL="0" indent="0" algn="l">
              <a:buNone/>
              <a:defRPr sz="1000" cap="all" spc="11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endParaRPr lang="en-US" dirty="0"/>
          </a:p>
        </p:txBody>
      </p:sp>
      <p:sp>
        <p:nvSpPr>
          <p:cNvPr id="9" name="Plassholder for tekst 8">
            <a:extLst>
              <a:ext uri="{FF2B5EF4-FFF2-40B4-BE49-F238E27FC236}">
                <a16:creationId xmlns:a16="http://schemas.microsoft.com/office/drawing/2014/main" id="{347EE7D4-B46A-49C4-A952-39B5977D9266}"/>
              </a:ext>
            </a:extLst>
          </p:cNvPr>
          <p:cNvSpPr>
            <a:spLocks noGrp="1"/>
          </p:cNvSpPr>
          <p:nvPr>
            <p:ph type="body" sz="quarter" idx="10"/>
          </p:nvPr>
        </p:nvSpPr>
        <p:spPr>
          <a:xfrm>
            <a:off x="792099" y="1667862"/>
            <a:ext cx="3256199" cy="2312733"/>
          </a:xfrm>
        </p:spPr>
        <p:txBody>
          <a:bodyPr/>
          <a:lstStyle>
            <a:lvl1pPr marL="0" indent="0">
              <a:lnSpc>
                <a:spcPct val="100000"/>
              </a:lnSpc>
              <a:buNone/>
              <a:defRPr/>
            </a:lvl1pPr>
            <a:lvl2pPr marL="342900" indent="0">
              <a:buNone/>
              <a:defRPr/>
            </a:lvl2pPr>
            <a:lvl3pPr marL="685800" indent="0">
              <a:buNone/>
              <a:defRPr/>
            </a:lvl3pPr>
            <a:lvl4pPr marL="1028700" indent="0">
              <a:buNone/>
              <a:defRPr/>
            </a:lvl4pPr>
            <a:lvl5pPr marL="1371600" indent="0">
              <a:buNone/>
              <a:defRPr/>
            </a:lvl5pPr>
          </a:lstStyle>
          <a:p>
            <a:pPr lvl="0"/>
            <a:r>
              <a:rPr lang="nb-NO"/>
              <a:t>Klikk for å redigere tekststiler i malen</a:t>
            </a:r>
          </a:p>
        </p:txBody>
      </p:sp>
      <p:sp>
        <p:nvSpPr>
          <p:cNvPr id="7" name="Rektangel 6">
            <a:extLst>
              <a:ext uri="{FF2B5EF4-FFF2-40B4-BE49-F238E27FC236}">
                <a16:creationId xmlns:a16="http://schemas.microsoft.com/office/drawing/2014/main" id="{A041EF7C-85B6-2A42-83F5-E3615FC64DDE}"/>
              </a:ext>
            </a:extLst>
          </p:cNvPr>
          <p:cNvSpPr/>
          <p:nvPr userDrawn="1"/>
        </p:nvSpPr>
        <p:spPr>
          <a:xfrm>
            <a:off x="8607425" y="4797116"/>
            <a:ext cx="250825" cy="1480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8170295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text and picture #2">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8AFD4DF-6FB7-43FB-A1DE-66C88F73AFC8}"/>
              </a:ext>
            </a:extLst>
          </p:cNvPr>
          <p:cNvSpPr>
            <a:spLocks noGrp="1"/>
          </p:cNvSpPr>
          <p:nvPr>
            <p:ph type="pic" sz="quarter" idx="12"/>
          </p:nvPr>
        </p:nvSpPr>
        <p:spPr>
          <a:xfrm>
            <a:off x="5148644" y="864108"/>
            <a:ext cx="3995357" cy="4280980"/>
          </a:xfrm>
          <a:prstGeom prst="rect">
            <a:avLst/>
          </a:prstGeom>
          <a:solidFill>
            <a:schemeClr val="bg1">
              <a:lumMod val="95000"/>
            </a:schemeClr>
          </a:solidFill>
        </p:spPr>
        <p:txBody>
          <a:bodyPr wrap="square">
            <a:noAutofit/>
          </a:bodyPr>
          <a:lstStyle/>
          <a:p>
            <a:r>
              <a:rPr lang="nb-NO"/>
              <a:t>Klikk ikonet for å legge til et bilde</a:t>
            </a:r>
            <a:endParaRPr lang="en-US"/>
          </a:p>
        </p:txBody>
      </p:sp>
      <p:sp>
        <p:nvSpPr>
          <p:cNvPr id="2" name="Title 1"/>
          <p:cNvSpPr>
            <a:spLocks noGrp="1"/>
          </p:cNvSpPr>
          <p:nvPr>
            <p:ph type="ctrTitle"/>
          </p:nvPr>
        </p:nvSpPr>
        <p:spPr>
          <a:xfrm>
            <a:off x="792099" y="1395987"/>
            <a:ext cx="3256199" cy="478800"/>
          </a:xfrm>
        </p:spPr>
        <p:txBody>
          <a:bodyPr wrap="square" anchor="t">
            <a:spAutoFit/>
          </a:bodyPr>
          <a:lstStyle>
            <a:lvl1pPr algn="l">
              <a:defRPr sz="3000"/>
            </a:lvl1pPr>
          </a:lstStyle>
          <a:p>
            <a:r>
              <a:rPr lang="nb-NO"/>
              <a:t>Klikk for å redigere tittelstil</a:t>
            </a:r>
            <a:endParaRPr lang="en-US" dirty="0"/>
          </a:p>
        </p:txBody>
      </p:sp>
      <p:sp>
        <p:nvSpPr>
          <p:cNvPr id="3" name="Subtitle 2"/>
          <p:cNvSpPr>
            <a:spLocks noGrp="1"/>
          </p:cNvSpPr>
          <p:nvPr>
            <p:ph type="subTitle" idx="1"/>
          </p:nvPr>
        </p:nvSpPr>
        <p:spPr>
          <a:xfrm>
            <a:off x="792099" y="1060300"/>
            <a:ext cx="3256199" cy="276999"/>
          </a:xfrm>
        </p:spPr>
        <p:txBody>
          <a:bodyPr wrap="square" anchor="b">
            <a:spAutoFit/>
          </a:bodyPr>
          <a:lstStyle>
            <a:lvl1pPr marL="0" indent="0" algn="l">
              <a:buNone/>
              <a:defRPr sz="1000" cap="all" spc="11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endParaRPr lang="en-US" dirty="0"/>
          </a:p>
        </p:txBody>
      </p:sp>
      <p:sp>
        <p:nvSpPr>
          <p:cNvPr id="9" name="Plassholder for tekst 8">
            <a:extLst>
              <a:ext uri="{FF2B5EF4-FFF2-40B4-BE49-F238E27FC236}">
                <a16:creationId xmlns:a16="http://schemas.microsoft.com/office/drawing/2014/main" id="{347EE7D4-B46A-49C4-A952-39B5977D9266}"/>
              </a:ext>
            </a:extLst>
          </p:cNvPr>
          <p:cNvSpPr>
            <a:spLocks noGrp="1"/>
          </p:cNvSpPr>
          <p:nvPr>
            <p:ph type="body" sz="quarter" idx="10"/>
          </p:nvPr>
        </p:nvSpPr>
        <p:spPr>
          <a:xfrm>
            <a:off x="792099" y="1899357"/>
            <a:ext cx="3256199" cy="2312733"/>
          </a:xfrm>
        </p:spPr>
        <p:txBody>
          <a:bodyPr/>
          <a:lstStyle>
            <a:lvl1pPr marL="0" indent="0">
              <a:lnSpc>
                <a:spcPct val="100000"/>
              </a:lnSpc>
              <a:buNone/>
              <a:defRPr/>
            </a:lvl1pPr>
            <a:lvl2pPr marL="342900" indent="0">
              <a:buNone/>
              <a:defRPr/>
            </a:lvl2pPr>
            <a:lvl3pPr marL="685800" indent="0">
              <a:buNone/>
              <a:defRPr/>
            </a:lvl3pPr>
            <a:lvl4pPr marL="1028700" indent="0">
              <a:buNone/>
              <a:defRPr/>
            </a:lvl4pPr>
            <a:lvl5pPr marL="1371600" indent="0">
              <a:buNone/>
              <a:defRPr/>
            </a:lvl5pPr>
          </a:lstStyle>
          <a:p>
            <a:pPr lvl="0"/>
            <a:r>
              <a:rPr lang="nb-NO"/>
              <a:t>Klikk for å redigere tekststiler i malen</a:t>
            </a:r>
          </a:p>
        </p:txBody>
      </p:sp>
    </p:spTree>
    <p:extLst>
      <p:ext uri="{BB962C8B-B14F-4D97-AF65-F5344CB8AC3E}">
        <p14:creationId xmlns:p14="http://schemas.microsoft.com/office/powerpoint/2010/main" val="31855136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text and picture #8">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28584D70-9596-46AA-9AC4-974A348F3F87}"/>
              </a:ext>
            </a:extLst>
          </p:cNvPr>
          <p:cNvSpPr>
            <a:spLocks noGrp="1"/>
          </p:cNvSpPr>
          <p:nvPr>
            <p:ph type="pic" sz="quarter" idx="15"/>
          </p:nvPr>
        </p:nvSpPr>
        <p:spPr>
          <a:xfrm>
            <a:off x="2414531" y="216025"/>
            <a:ext cx="2285426" cy="4929061"/>
          </a:xfrm>
          <a:prstGeom prst="rect">
            <a:avLst/>
          </a:prstGeom>
          <a:solidFill>
            <a:schemeClr val="bg1">
              <a:lumMod val="95000"/>
            </a:schemeClr>
          </a:solidFill>
        </p:spPr>
        <p:txBody>
          <a:bodyPr wrap="square">
            <a:noAutofit/>
          </a:bodyPr>
          <a:lstStyle/>
          <a:p>
            <a:r>
              <a:rPr lang="nb-NO"/>
              <a:t>Klikk ikonet for å legge til et bilde</a:t>
            </a:r>
            <a:endParaRPr lang="en-US"/>
          </a:p>
        </p:txBody>
      </p:sp>
      <p:sp>
        <p:nvSpPr>
          <p:cNvPr id="2" name="Title 1"/>
          <p:cNvSpPr>
            <a:spLocks noGrp="1"/>
          </p:cNvSpPr>
          <p:nvPr>
            <p:ph type="ctrTitle"/>
          </p:nvPr>
        </p:nvSpPr>
        <p:spPr>
          <a:xfrm>
            <a:off x="392450" y="1766844"/>
            <a:ext cx="1629390" cy="1384995"/>
          </a:xfrm>
        </p:spPr>
        <p:txBody>
          <a:bodyPr wrap="square" anchor="t">
            <a:spAutoFit/>
          </a:bodyPr>
          <a:lstStyle>
            <a:lvl1pPr algn="l">
              <a:defRPr sz="3000"/>
            </a:lvl1pPr>
          </a:lstStyle>
          <a:p>
            <a:r>
              <a:rPr lang="nb-NO"/>
              <a:t>Klikk for å redigere tittelstil</a:t>
            </a:r>
            <a:endParaRPr lang="en-US" dirty="0"/>
          </a:p>
        </p:txBody>
      </p:sp>
      <p:sp>
        <p:nvSpPr>
          <p:cNvPr id="3" name="Subtitle 2"/>
          <p:cNvSpPr>
            <a:spLocks noGrp="1"/>
          </p:cNvSpPr>
          <p:nvPr>
            <p:ph type="subTitle" idx="1"/>
          </p:nvPr>
        </p:nvSpPr>
        <p:spPr>
          <a:xfrm>
            <a:off x="392450" y="1292658"/>
            <a:ext cx="1629390" cy="415498"/>
          </a:xfrm>
        </p:spPr>
        <p:txBody>
          <a:bodyPr wrap="square" anchor="b">
            <a:spAutoFit/>
          </a:bodyPr>
          <a:lstStyle>
            <a:lvl1pPr marL="0" indent="0" algn="l">
              <a:buNone/>
              <a:defRPr sz="1000" cap="all" spc="11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endParaRPr lang="en-US" dirty="0"/>
          </a:p>
        </p:txBody>
      </p:sp>
      <p:sp>
        <p:nvSpPr>
          <p:cNvPr id="9" name="Plassholder for tekst 8">
            <a:extLst>
              <a:ext uri="{FF2B5EF4-FFF2-40B4-BE49-F238E27FC236}">
                <a16:creationId xmlns:a16="http://schemas.microsoft.com/office/drawing/2014/main" id="{347EE7D4-B46A-49C4-A952-39B5977D9266}"/>
              </a:ext>
            </a:extLst>
          </p:cNvPr>
          <p:cNvSpPr>
            <a:spLocks noGrp="1"/>
          </p:cNvSpPr>
          <p:nvPr>
            <p:ph type="body" sz="quarter" idx="10"/>
          </p:nvPr>
        </p:nvSpPr>
        <p:spPr>
          <a:xfrm>
            <a:off x="4961420" y="1127761"/>
            <a:ext cx="3562817" cy="3484880"/>
          </a:xfrm>
        </p:spPr>
        <p:txBody>
          <a:bodyPr/>
          <a:lstStyle>
            <a:lvl1pPr marL="0" indent="0">
              <a:lnSpc>
                <a:spcPct val="100000"/>
              </a:lnSpc>
              <a:buNone/>
              <a:defRPr/>
            </a:lvl1pPr>
            <a:lvl2pPr marL="342900" indent="0">
              <a:buNone/>
              <a:defRPr/>
            </a:lvl2pPr>
            <a:lvl3pPr marL="685800" indent="0">
              <a:buNone/>
              <a:defRPr/>
            </a:lvl3pPr>
            <a:lvl4pPr marL="1028700" indent="0">
              <a:buNone/>
              <a:defRPr/>
            </a:lvl4pPr>
            <a:lvl5pPr marL="1371600" indent="0">
              <a:buNone/>
              <a:defRPr/>
            </a:lvl5pPr>
          </a:lstStyle>
          <a:p>
            <a:pPr lvl="0"/>
            <a:r>
              <a:rPr lang="nb-NO"/>
              <a:t>Klikk for å redigere tekststiler i malen</a:t>
            </a:r>
          </a:p>
        </p:txBody>
      </p:sp>
    </p:spTree>
    <p:extLst>
      <p:ext uri="{BB962C8B-B14F-4D97-AF65-F5344CB8AC3E}">
        <p14:creationId xmlns:p14="http://schemas.microsoft.com/office/powerpoint/2010/main" val="25955551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Intro (centered text)">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904638"/>
            <a:ext cx="6858000" cy="461665"/>
          </a:xfrm>
        </p:spPr>
        <p:txBody>
          <a:bodyPr anchor="t">
            <a:spAutoFit/>
          </a:bodyPr>
          <a:lstStyle>
            <a:lvl1pPr algn="ctr">
              <a:defRPr sz="3000"/>
            </a:lvl1pPr>
          </a:lstStyle>
          <a:p>
            <a:r>
              <a:rPr lang="nb-NO"/>
              <a:t>Klikk for å redigere tittelstil</a:t>
            </a:r>
            <a:endParaRPr lang="en-US" dirty="0"/>
          </a:p>
        </p:txBody>
      </p:sp>
      <p:sp>
        <p:nvSpPr>
          <p:cNvPr id="3" name="Subtitle 2"/>
          <p:cNvSpPr>
            <a:spLocks noGrp="1"/>
          </p:cNvSpPr>
          <p:nvPr>
            <p:ph type="subTitle" idx="1"/>
          </p:nvPr>
        </p:nvSpPr>
        <p:spPr>
          <a:xfrm>
            <a:off x="1143000" y="1706641"/>
            <a:ext cx="6858000" cy="138499"/>
          </a:xfrm>
        </p:spPr>
        <p:txBody>
          <a:bodyPr anchor="b">
            <a:spAutoFit/>
          </a:bodyPr>
          <a:lstStyle>
            <a:lvl1pPr marL="0" indent="0" algn="ctr">
              <a:buNone/>
              <a:defRPr sz="1000" cap="all" spc="11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endParaRPr lang="en-US" dirty="0"/>
          </a:p>
        </p:txBody>
      </p:sp>
      <p:sp>
        <p:nvSpPr>
          <p:cNvPr id="9" name="Plassholder for tekst 8">
            <a:extLst>
              <a:ext uri="{FF2B5EF4-FFF2-40B4-BE49-F238E27FC236}">
                <a16:creationId xmlns:a16="http://schemas.microsoft.com/office/drawing/2014/main" id="{347EE7D4-B46A-49C4-A952-39B5977D9266}"/>
              </a:ext>
            </a:extLst>
          </p:cNvPr>
          <p:cNvSpPr>
            <a:spLocks noGrp="1"/>
          </p:cNvSpPr>
          <p:nvPr>
            <p:ph type="body" sz="quarter" idx="10"/>
          </p:nvPr>
        </p:nvSpPr>
        <p:spPr>
          <a:xfrm>
            <a:off x="1143000" y="2407199"/>
            <a:ext cx="6858000" cy="1949972"/>
          </a:xfrm>
        </p:spPr>
        <p:txBody>
          <a:bodyPr/>
          <a:lstStyle>
            <a:lvl1pPr marL="0" indent="0" algn="ctr">
              <a:lnSpc>
                <a:spcPct val="100000"/>
              </a:lnSpc>
              <a:buNone/>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nb-NO"/>
              <a:t>Klikk for å redigere tekststiler i malen</a:t>
            </a:r>
          </a:p>
        </p:txBody>
      </p:sp>
      <p:pic>
        <p:nvPicPr>
          <p:cNvPr id="5" name="Bilde 4">
            <a:extLst>
              <a:ext uri="{FF2B5EF4-FFF2-40B4-BE49-F238E27FC236}">
                <a16:creationId xmlns:a16="http://schemas.microsoft.com/office/drawing/2014/main" id="{7AC11042-BE29-444D-89E6-6CF94302794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04051" y="274837"/>
            <a:ext cx="738615" cy="361771"/>
          </a:xfrm>
          <a:prstGeom prst="rect">
            <a:avLst/>
          </a:prstGeom>
        </p:spPr>
      </p:pic>
    </p:spTree>
    <p:extLst>
      <p:ext uri="{BB962C8B-B14F-4D97-AF65-F5344CB8AC3E}">
        <p14:creationId xmlns:p14="http://schemas.microsoft.com/office/powerpoint/2010/main" val="38122791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text and picture #9">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99A2CD1B-A9F5-4926-8186-F878A73D8EC7}"/>
              </a:ext>
            </a:extLst>
          </p:cNvPr>
          <p:cNvSpPr>
            <a:spLocks noGrp="1"/>
          </p:cNvSpPr>
          <p:nvPr>
            <p:ph type="pic" sz="quarter" idx="21"/>
          </p:nvPr>
        </p:nvSpPr>
        <p:spPr>
          <a:xfrm>
            <a:off x="4255732" y="216025"/>
            <a:ext cx="2285426" cy="4929061"/>
          </a:xfrm>
          <a:prstGeom prst="rect">
            <a:avLst/>
          </a:prstGeom>
          <a:solidFill>
            <a:schemeClr val="bg1">
              <a:lumMod val="95000"/>
            </a:schemeClr>
          </a:solidFill>
        </p:spPr>
        <p:txBody>
          <a:bodyPr wrap="square">
            <a:noAutofit/>
          </a:bodyPr>
          <a:lstStyle/>
          <a:p>
            <a:r>
              <a:rPr lang="nb-NO"/>
              <a:t>Klikk ikonet for å legge til et bilde</a:t>
            </a:r>
            <a:endParaRPr lang="en-US"/>
          </a:p>
        </p:txBody>
      </p:sp>
      <p:sp>
        <p:nvSpPr>
          <p:cNvPr id="2" name="Title 1"/>
          <p:cNvSpPr>
            <a:spLocks noGrp="1"/>
          </p:cNvSpPr>
          <p:nvPr>
            <p:ph type="ctrTitle"/>
          </p:nvPr>
        </p:nvSpPr>
        <p:spPr>
          <a:xfrm>
            <a:off x="392449" y="1766844"/>
            <a:ext cx="3561454" cy="923330"/>
          </a:xfrm>
        </p:spPr>
        <p:txBody>
          <a:bodyPr wrap="square" anchor="t">
            <a:spAutoFit/>
          </a:bodyPr>
          <a:lstStyle>
            <a:lvl1pPr algn="l">
              <a:defRPr sz="3000"/>
            </a:lvl1pPr>
          </a:lstStyle>
          <a:p>
            <a:r>
              <a:rPr lang="nb-NO"/>
              <a:t>Klikk for å redigere tittelstil</a:t>
            </a:r>
            <a:endParaRPr lang="en-US" dirty="0"/>
          </a:p>
        </p:txBody>
      </p:sp>
      <p:sp>
        <p:nvSpPr>
          <p:cNvPr id="3" name="Subtitle 2"/>
          <p:cNvSpPr>
            <a:spLocks noGrp="1"/>
          </p:cNvSpPr>
          <p:nvPr>
            <p:ph type="subTitle" idx="1"/>
          </p:nvPr>
        </p:nvSpPr>
        <p:spPr>
          <a:xfrm>
            <a:off x="392450" y="1569657"/>
            <a:ext cx="3561454" cy="138499"/>
          </a:xfrm>
        </p:spPr>
        <p:txBody>
          <a:bodyPr wrap="square" anchor="b">
            <a:spAutoFit/>
          </a:bodyPr>
          <a:lstStyle>
            <a:lvl1pPr marL="0" indent="0" algn="l">
              <a:buNone/>
              <a:defRPr sz="1000" cap="all" spc="11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endParaRPr lang="en-US" dirty="0"/>
          </a:p>
        </p:txBody>
      </p:sp>
      <p:sp>
        <p:nvSpPr>
          <p:cNvPr id="9" name="Plassholder for tekst 8">
            <a:extLst>
              <a:ext uri="{FF2B5EF4-FFF2-40B4-BE49-F238E27FC236}">
                <a16:creationId xmlns:a16="http://schemas.microsoft.com/office/drawing/2014/main" id="{347EE7D4-B46A-49C4-A952-39B5977D9266}"/>
              </a:ext>
            </a:extLst>
          </p:cNvPr>
          <p:cNvSpPr>
            <a:spLocks noGrp="1"/>
          </p:cNvSpPr>
          <p:nvPr>
            <p:ph type="body" sz="quarter" idx="10"/>
          </p:nvPr>
        </p:nvSpPr>
        <p:spPr>
          <a:xfrm>
            <a:off x="391087" y="2075412"/>
            <a:ext cx="3562817" cy="2297083"/>
          </a:xfrm>
        </p:spPr>
        <p:txBody>
          <a:bodyPr/>
          <a:lstStyle>
            <a:lvl1pPr marL="0" indent="0">
              <a:lnSpc>
                <a:spcPct val="100000"/>
              </a:lnSpc>
              <a:buNone/>
              <a:defRPr/>
            </a:lvl1pPr>
            <a:lvl2pPr marL="342900" indent="0">
              <a:buNone/>
              <a:defRPr/>
            </a:lvl2pPr>
            <a:lvl3pPr marL="685800" indent="0">
              <a:buNone/>
              <a:defRPr/>
            </a:lvl3pPr>
            <a:lvl4pPr marL="1028700" indent="0">
              <a:buNone/>
              <a:defRPr/>
            </a:lvl4pPr>
            <a:lvl5pPr marL="1371600" indent="0">
              <a:buNone/>
              <a:defRPr/>
            </a:lvl5pPr>
          </a:lstStyle>
          <a:p>
            <a:pPr lvl="0"/>
            <a:r>
              <a:rPr lang="nb-NO"/>
              <a:t>Klikk for å redigere tekststiler i malen</a:t>
            </a:r>
          </a:p>
        </p:txBody>
      </p:sp>
      <p:sp>
        <p:nvSpPr>
          <p:cNvPr id="8" name="Plassholder for tekst 8">
            <a:extLst>
              <a:ext uri="{FF2B5EF4-FFF2-40B4-BE49-F238E27FC236}">
                <a16:creationId xmlns:a16="http://schemas.microsoft.com/office/drawing/2014/main" id="{F87FEA5F-3700-44AF-BD8F-94F6729FD1BD}"/>
              </a:ext>
            </a:extLst>
          </p:cNvPr>
          <p:cNvSpPr>
            <a:spLocks noGrp="1"/>
          </p:cNvSpPr>
          <p:nvPr>
            <p:ph type="body" sz="quarter" idx="15"/>
          </p:nvPr>
        </p:nvSpPr>
        <p:spPr>
          <a:xfrm>
            <a:off x="7049681" y="1192492"/>
            <a:ext cx="1919850" cy="309436"/>
          </a:xfrm>
        </p:spPr>
        <p:txBody>
          <a:bodyPr>
            <a:noAutofit/>
          </a:bodyPr>
          <a:lstStyle>
            <a:lvl1pPr marL="0" indent="0">
              <a:lnSpc>
                <a:spcPct val="150000"/>
              </a:lnSpc>
              <a:buNone/>
              <a:defRPr sz="1200" cap="all" spc="380" baseline="0">
                <a:solidFill>
                  <a:srgbClr val="A88157"/>
                </a:solidFill>
                <a:latin typeface="Rubik Medium" panose="00000600000000000000" pitchFamily="2" charset="-79"/>
                <a:cs typeface="Rubik Medium" panose="00000600000000000000" pitchFamily="2" charset="-79"/>
              </a:defRPr>
            </a:lvl1pPr>
            <a:lvl2pPr marL="342900" indent="0">
              <a:buNone/>
              <a:defRPr/>
            </a:lvl2pPr>
            <a:lvl3pPr marL="685800" indent="0">
              <a:buNone/>
              <a:defRPr/>
            </a:lvl3pPr>
            <a:lvl4pPr marL="1028700" indent="0">
              <a:buNone/>
              <a:defRPr/>
            </a:lvl4pPr>
            <a:lvl5pPr marL="1371600" indent="0">
              <a:buNone/>
              <a:defRPr/>
            </a:lvl5pPr>
          </a:lstStyle>
          <a:p>
            <a:pPr lvl="0"/>
            <a:r>
              <a:rPr lang="nb-NO"/>
              <a:t>Klikk for å redigere tekststiler i malen</a:t>
            </a:r>
          </a:p>
        </p:txBody>
      </p:sp>
      <p:sp>
        <p:nvSpPr>
          <p:cNvPr id="12" name="Plassholder for tekst 8">
            <a:extLst>
              <a:ext uri="{FF2B5EF4-FFF2-40B4-BE49-F238E27FC236}">
                <a16:creationId xmlns:a16="http://schemas.microsoft.com/office/drawing/2014/main" id="{B0A9442B-A862-4D9A-94F6-916029C26F79}"/>
              </a:ext>
            </a:extLst>
          </p:cNvPr>
          <p:cNvSpPr>
            <a:spLocks noGrp="1"/>
          </p:cNvSpPr>
          <p:nvPr>
            <p:ph type="body" sz="quarter" idx="16"/>
          </p:nvPr>
        </p:nvSpPr>
        <p:spPr>
          <a:xfrm>
            <a:off x="7049681" y="1501930"/>
            <a:ext cx="1919850" cy="1179810"/>
          </a:xfrm>
        </p:spPr>
        <p:txBody>
          <a:bodyPr>
            <a:spAutoFit/>
          </a:bodyPr>
          <a:lstStyle>
            <a:lvl1pPr marL="0" indent="0">
              <a:lnSpc>
                <a:spcPct val="100000"/>
              </a:lnSpc>
              <a:buNone/>
              <a:defRPr sz="1000" cap="none" spc="0" baseline="0">
                <a:latin typeface="+mn-lt"/>
                <a:cs typeface="Rubik Medium" panose="00000600000000000000" pitchFamily="2" charset="-79"/>
              </a:defRPr>
            </a:lvl1pPr>
            <a:lvl2pPr marL="342900" indent="0">
              <a:buNone/>
              <a:defRPr/>
            </a:lvl2pPr>
            <a:lvl3pPr marL="685800" indent="0">
              <a:buNone/>
              <a:defRPr/>
            </a:lvl3pPr>
            <a:lvl4pPr marL="1028700" indent="0">
              <a:buNone/>
              <a:defRPr/>
            </a:lvl4pPr>
            <a:lvl5pPr marL="1371600" indent="0">
              <a:buNone/>
              <a:defRPr/>
            </a:lvl5pPr>
          </a:lstStyle>
          <a:p>
            <a:pPr lvl="0"/>
            <a:r>
              <a:rPr lang="nb-NO"/>
              <a:t>Klikk for å redigere tekststiler i malen</a:t>
            </a:r>
          </a:p>
        </p:txBody>
      </p:sp>
      <p:sp>
        <p:nvSpPr>
          <p:cNvPr id="16" name="Plassholder for tekst 8">
            <a:extLst>
              <a:ext uri="{FF2B5EF4-FFF2-40B4-BE49-F238E27FC236}">
                <a16:creationId xmlns:a16="http://schemas.microsoft.com/office/drawing/2014/main" id="{C410BA20-43F4-4229-835E-96E1D24A707E}"/>
              </a:ext>
            </a:extLst>
          </p:cNvPr>
          <p:cNvSpPr>
            <a:spLocks noGrp="1"/>
          </p:cNvSpPr>
          <p:nvPr>
            <p:ph type="body" sz="quarter" idx="17"/>
          </p:nvPr>
        </p:nvSpPr>
        <p:spPr>
          <a:xfrm>
            <a:off x="7049681" y="2407542"/>
            <a:ext cx="1919850" cy="309436"/>
          </a:xfrm>
        </p:spPr>
        <p:txBody>
          <a:bodyPr>
            <a:noAutofit/>
          </a:bodyPr>
          <a:lstStyle>
            <a:lvl1pPr marL="0" indent="0">
              <a:lnSpc>
                <a:spcPct val="150000"/>
              </a:lnSpc>
              <a:buNone/>
              <a:defRPr sz="1200" cap="all" spc="380" baseline="0">
                <a:solidFill>
                  <a:srgbClr val="A88157"/>
                </a:solidFill>
                <a:latin typeface="Rubik Medium" panose="00000600000000000000" pitchFamily="2" charset="-79"/>
                <a:cs typeface="Rubik Medium" panose="00000600000000000000" pitchFamily="2" charset="-79"/>
              </a:defRPr>
            </a:lvl1pPr>
            <a:lvl2pPr marL="342900" indent="0">
              <a:buNone/>
              <a:defRPr/>
            </a:lvl2pPr>
            <a:lvl3pPr marL="685800" indent="0">
              <a:buNone/>
              <a:defRPr/>
            </a:lvl3pPr>
            <a:lvl4pPr marL="1028700" indent="0">
              <a:buNone/>
              <a:defRPr/>
            </a:lvl4pPr>
            <a:lvl5pPr marL="1371600" indent="0">
              <a:buNone/>
              <a:defRPr/>
            </a:lvl5pPr>
          </a:lstStyle>
          <a:p>
            <a:pPr lvl="0"/>
            <a:r>
              <a:rPr lang="nb-NO"/>
              <a:t>Klikk for å redigere tekststiler i malen</a:t>
            </a:r>
          </a:p>
        </p:txBody>
      </p:sp>
      <p:sp>
        <p:nvSpPr>
          <p:cNvPr id="17" name="Plassholder for tekst 8">
            <a:extLst>
              <a:ext uri="{FF2B5EF4-FFF2-40B4-BE49-F238E27FC236}">
                <a16:creationId xmlns:a16="http://schemas.microsoft.com/office/drawing/2014/main" id="{D8353BEF-FBD2-4416-803F-3003C2C1C3F3}"/>
              </a:ext>
            </a:extLst>
          </p:cNvPr>
          <p:cNvSpPr>
            <a:spLocks noGrp="1"/>
          </p:cNvSpPr>
          <p:nvPr>
            <p:ph type="body" sz="quarter" idx="18"/>
          </p:nvPr>
        </p:nvSpPr>
        <p:spPr>
          <a:xfrm>
            <a:off x="7049681" y="2716980"/>
            <a:ext cx="1919850" cy="1179810"/>
          </a:xfrm>
        </p:spPr>
        <p:txBody>
          <a:bodyPr>
            <a:spAutoFit/>
          </a:bodyPr>
          <a:lstStyle>
            <a:lvl1pPr marL="0" indent="0">
              <a:lnSpc>
                <a:spcPct val="100000"/>
              </a:lnSpc>
              <a:buNone/>
              <a:defRPr sz="1000" cap="none" spc="0" baseline="0">
                <a:latin typeface="+mn-lt"/>
                <a:cs typeface="Rubik Medium" panose="00000600000000000000" pitchFamily="2" charset="-79"/>
              </a:defRPr>
            </a:lvl1pPr>
            <a:lvl2pPr marL="342900" indent="0">
              <a:buNone/>
              <a:defRPr/>
            </a:lvl2pPr>
            <a:lvl3pPr marL="685800" indent="0">
              <a:buNone/>
              <a:defRPr/>
            </a:lvl3pPr>
            <a:lvl4pPr marL="1028700" indent="0">
              <a:buNone/>
              <a:defRPr/>
            </a:lvl4pPr>
            <a:lvl5pPr marL="1371600" indent="0">
              <a:buNone/>
              <a:defRPr/>
            </a:lvl5pPr>
          </a:lstStyle>
          <a:p>
            <a:pPr lvl="0"/>
            <a:r>
              <a:rPr lang="nb-NO"/>
              <a:t>Klikk for å redigere tekststiler i malen</a:t>
            </a:r>
          </a:p>
        </p:txBody>
      </p:sp>
      <p:sp>
        <p:nvSpPr>
          <p:cNvPr id="18" name="Plassholder for tekst 8">
            <a:extLst>
              <a:ext uri="{FF2B5EF4-FFF2-40B4-BE49-F238E27FC236}">
                <a16:creationId xmlns:a16="http://schemas.microsoft.com/office/drawing/2014/main" id="{2A1133D6-A8F1-41E9-B5FD-33CC4050B273}"/>
              </a:ext>
            </a:extLst>
          </p:cNvPr>
          <p:cNvSpPr>
            <a:spLocks noGrp="1"/>
          </p:cNvSpPr>
          <p:nvPr>
            <p:ph type="body" sz="quarter" idx="19"/>
          </p:nvPr>
        </p:nvSpPr>
        <p:spPr>
          <a:xfrm>
            <a:off x="7049681" y="3647531"/>
            <a:ext cx="1919850" cy="309436"/>
          </a:xfrm>
        </p:spPr>
        <p:txBody>
          <a:bodyPr>
            <a:noAutofit/>
          </a:bodyPr>
          <a:lstStyle>
            <a:lvl1pPr marL="0" indent="0">
              <a:lnSpc>
                <a:spcPct val="150000"/>
              </a:lnSpc>
              <a:buNone/>
              <a:defRPr sz="1200" cap="all" spc="380" baseline="0">
                <a:solidFill>
                  <a:srgbClr val="A88157"/>
                </a:solidFill>
                <a:latin typeface="Rubik Medium" panose="00000600000000000000" pitchFamily="2" charset="-79"/>
                <a:cs typeface="Rubik Medium" panose="00000600000000000000" pitchFamily="2" charset="-79"/>
              </a:defRPr>
            </a:lvl1pPr>
            <a:lvl2pPr marL="342900" indent="0">
              <a:buNone/>
              <a:defRPr/>
            </a:lvl2pPr>
            <a:lvl3pPr marL="685800" indent="0">
              <a:buNone/>
              <a:defRPr/>
            </a:lvl3pPr>
            <a:lvl4pPr marL="1028700" indent="0">
              <a:buNone/>
              <a:defRPr/>
            </a:lvl4pPr>
            <a:lvl5pPr marL="1371600" indent="0">
              <a:buNone/>
              <a:defRPr/>
            </a:lvl5pPr>
          </a:lstStyle>
          <a:p>
            <a:pPr lvl="0"/>
            <a:r>
              <a:rPr lang="nb-NO"/>
              <a:t>Klikk for å redigere tekststiler i malen</a:t>
            </a:r>
          </a:p>
        </p:txBody>
      </p:sp>
      <p:sp>
        <p:nvSpPr>
          <p:cNvPr id="19" name="Plassholder for tekst 8">
            <a:extLst>
              <a:ext uri="{FF2B5EF4-FFF2-40B4-BE49-F238E27FC236}">
                <a16:creationId xmlns:a16="http://schemas.microsoft.com/office/drawing/2014/main" id="{F6E07F44-8E94-4C90-ABE4-0BF753CB15B7}"/>
              </a:ext>
            </a:extLst>
          </p:cNvPr>
          <p:cNvSpPr>
            <a:spLocks noGrp="1"/>
          </p:cNvSpPr>
          <p:nvPr>
            <p:ph type="body" sz="quarter" idx="20"/>
          </p:nvPr>
        </p:nvSpPr>
        <p:spPr>
          <a:xfrm>
            <a:off x="7049681" y="3956969"/>
            <a:ext cx="1919850" cy="1179810"/>
          </a:xfrm>
        </p:spPr>
        <p:txBody>
          <a:bodyPr>
            <a:spAutoFit/>
          </a:bodyPr>
          <a:lstStyle>
            <a:lvl1pPr marL="0" indent="0">
              <a:lnSpc>
                <a:spcPct val="100000"/>
              </a:lnSpc>
              <a:buNone/>
              <a:defRPr sz="1000" cap="none" spc="0" baseline="0">
                <a:latin typeface="+mn-lt"/>
                <a:cs typeface="Rubik Medium" panose="00000600000000000000" pitchFamily="2" charset="-79"/>
              </a:defRPr>
            </a:lvl1pPr>
            <a:lvl2pPr marL="342900" indent="0">
              <a:buNone/>
              <a:defRPr/>
            </a:lvl2pPr>
            <a:lvl3pPr marL="685800" indent="0">
              <a:buNone/>
              <a:defRPr/>
            </a:lvl3pPr>
            <a:lvl4pPr marL="1028700" indent="0">
              <a:buNone/>
              <a:defRPr/>
            </a:lvl4pPr>
            <a:lvl5pPr marL="1371600" indent="0">
              <a:buNone/>
              <a:defRPr/>
            </a:lvl5pPr>
          </a:lstStyle>
          <a:p>
            <a:pPr lvl="0"/>
            <a:r>
              <a:rPr lang="nb-NO"/>
              <a:t>Klikk for å redigere tekststiler i malen</a:t>
            </a:r>
          </a:p>
        </p:txBody>
      </p:sp>
    </p:spTree>
    <p:extLst>
      <p:ext uri="{BB962C8B-B14F-4D97-AF65-F5344CB8AC3E}">
        <p14:creationId xmlns:p14="http://schemas.microsoft.com/office/powerpoint/2010/main" val="1903844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text and 2 pictures">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24D7FF2A-3B6A-47FF-A0F9-4D91821204CE}"/>
              </a:ext>
            </a:extLst>
          </p:cNvPr>
          <p:cNvSpPr>
            <a:spLocks noGrp="1"/>
          </p:cNvSpPr>
          <p:nvPr>
            <p:ph type="pic" sz="quarter" idx="17"/>
          </p:nvPr>
        </p:nvSpPr>
        <p:spPr>
          <a:xfrm>
            <a:off x="373084" y="2459108"/>
            <a:ext cx="2052250" cy="2685980"/>
          </a:xfrm>
          <a:prstGeom prst="rect">
            <a:avLst/>
          </a:prstGeom>
          <a:solidFill>
            <a:schemeClr val="bg1">
              <a:lumMod val="95000"/>
            </a:schemeClr>
          </a:solidFill>
        </p:spPr>
        <p:txBody>
          <a:bodyPr wrap="square">
            <a:noAutofit/>
          </a:bodyPr>
          <a:lstStyle/>
          <a:p>
            <a:r>
              <a:rPr lang="nb-NO"/>
              <a:t>Klikk ikonet for å legge til et bilde</a:t>
            </a:r>
            <a:endParaRPr lang="en-US"/>
          </a:p>
        </p:txBody>
      </p:sp>
      <p:sp>
        <p:nvSpPr>
          <p:cNvPr id="2" name="Title 1"/>
          <p:cNvSpPr>
            <a:spLocks noGrp="1"/>
          </p:cNvSpPr>
          <p:nvPr>
            <p:ph type="ctrTitle"/>
          </p:nvPr>
        </p:nvSpPr>
        <p:spPr>
          <a:xfrm>
            <a:off x="3161195" y="1766844"/>
            <a:ext cx="3561454" cy="923330"/>
          </a:xfrm>
        </p:spPr>
        <p:txBody>
          <a:bodyPr wrap="square" anchor="t">
            <a:spAutoFit/>
          </a:bodyPr>
          <a:lstStyle>
            <a:lvl1pPr algn="l">
              <a:defRPr sz="3000"/>
            </a:lvl1pPr>
          </a:lstStyle>
          <a:p>
            <a:r>
              <a:rPr lang="nb-NO"/>
              <a:t>Klikk for å redigere tittelstil</a:t>
            </a:r>
            <a:endParaRPr lang="en-US" dirty="0"/>
          </a:p>
        </p:txBody>
      </p:sp>
      <p:sp>
        <p:nvSpPr>
          <p:cNvPr id="3" name="Subtitle 2"/>
          <p:cNvSpPr>
            <a:spLocks noGrp="1"/>
          </p:cNvSpPr>
          <p:nvPr>
            <p:ph type="subTitle" idx="1"/>
          </p:nvPr>
        </p:nvSpPr>
        <p:spPr>
          <a:xfrm>
            <a:off x="3161195" y="1569657"/>
            <a:ext cx="3561454" cy="138499"/>
          </a:xfrm>
        </p:spPr>
        <p:txBody>
          <a:bodyPr wrap="square" anchor="b">
            <a:spAutoFit/>
          </a:bodyPr>
          <a:lstStyle>
            <a:lvl1pPr marL="0" indent="0" algn="l">
              <a:buNone/>
              <a:defRPr sz="1000" cap="all" spc="11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endParaRPr lang="en-US" dirty="0"/>
          </a:p>
        </p:txBody>
      </p:sp>
      <p:sp>
        <p:nvSpPr>
          <p:cNvPr id="9" name="Plassholder for tekst 8">
            <a:extLst>
              <a:ext uri="{FF2B5EF4-FFF2-40B4-BE49-F238E27FC236}">
                <a16:creationId xmlns:a16="http://schemas.microsoft.com/office/drawing/2014/main" id="{347EE7D4-B46A-49C4-A952-39B5977D9266}"/>
              </a:ext>
            </a:extLst>
          </p:cNvPr>
          <p:cNvSpPr>
            <a:spLocks noGrp="1"/>
          </p:cNvSpPr>
          <p:nvPr>
            <p:ph type="body" sz="quarter" idx="10"/>
          </p:nvPr>
        </p:nvSpPr>
        <p:spPr>
          <a:xfrm>
            <a:off x="3161195" y="2075412"/>
            <a:ext cx="3562817" cy="2297083"/>
          </a:xfrm>
        </p:spPr>
        <p:txBody>
          <a:bodyPr/>
          <a:lstStyle>
            <a:lvl1pPr marL="0" indent="0">
              <a:lnSpc>
                <a:spcPct val="100000"/>
              </a:lnSpc>
              <a:buNone/>
              <a:defRPr/>
            </a:lvl1pPr>
            <a:lvl2pPr marL="342900" indent="0">
              <a:buNone/>
              <a:defRPr/>
            </a:lvl2pPr>
            <a:lvl3pPr marL="685800" indent="0">
              <a:buNone/>
              <a:defRPr/>
            </a:lvl3pPr>
            <a:lvl4pPr marL="1028700" indent="0">
              <a:buNone/>
              <a:defRPr/>
            </a:lvl4pPr>
            <a:lvl5pPr marL="1371600" indent="0">
              <a:buNone/>
              <a:defRPr/>
            </a:lvl5pPr>
          </a:lstStyle>
          <a:p>
            <a:pPr lvl="0"/>
            <a:r>
              <a:rPr lang="nb-NO"/>
              <a:t>Klikk for å redigere tekststiler i malen</a:t>
            </a:r>
          </a:p>
        </p:txBody>
      </p:sp>
      <p:sp>
        <p:nvSpPr>
          <p:cNvPr id="4" name="Picture Placeholder 3">
            <a:extLst>
              <a:ext uri="{FF2B5EF4-FFF2-40B4-BE49-F238E27FC236}">
                <a16:creationId xmlns:a16="http://schemas.microsoft.com/office/drawing/2014/main" id="{077A8412-1A3E-4C63-A058-F063E83066DE}"/>
              </a:ext>
            </a:extLst>
          </p:cNvPr>
          <p:cNvSpPr>
            <a:spLocks noGrp="1"/>
          </p:cNvSpPr>
          <p:nvPr>
            <p:ph type="pic" sz="quarter" idx="16"/>
          </p:nvPr>
        </p:nvSpPr>
        <p:spPr>
          <a:xfrm>
            <a:off x="373084" y="2"/>
            <a:ext cx="2052250" cy="2358295"/>
          </a:xfrm>
          <a:prstGeom prst="rect">
            <a:avLst/>
          </a:prstGeom>
          <a:solidFill>
            <a:schemeClr val="bg1">
              <a:lumMod val="95000"/>
            </a:schemeClr>
          </a:solidFill>
        </p:spPr>
        <p:txBody>
          <a:bodyPr lIns="0" tIns="0" rIns="0" bIns="0"/>
          <a:lstStyle/>
          <a:p>
            <a:r>
              <a:rPr lang="nb-NO"/>
              <a:t>Klikk ikonet for å legge til et bilde</a:t>
            </a:r>
            <a:endParaRPr lang="en-US"/>
          </a:p>
        </p:txBody>
      </p:sp>
    </p:spTree>
    <p:extLst>
      <p:ext uri="{BB962C8B-B14F-4D97-AF65-F5344CB8AC3E}">
        <p14:creationId xmlns:p14="http://schemas.microsoft.com/office/powerpoint/2010/main" val="26179512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pictures, title and text">
    <p:spTree>
      <p:nvGrpSpPr>
        <p:cNvPr id="1" name=""/>
        <p:cNvGrpSpPr/>
        <p:nvPr/>
      </p:nvGrpSpPr>
      <p:grpSpPr>
        <a:xfrm>
          <a:off x="0" y="0"/>
          <a:ext cx="0" cy="0"/>
          <a:chOff x="0" y="0"/>
          <a:chExt cx="0" cy="0"/>
        </a:xfrm>
      </p:grpSpPr>
      <p:sp>
        <p:nvSpPr>
          <p:cNvPr id="2" name="Title 1"/>
          <p:cNvSpPr>
            <a:spLocks noGrp="1"/>
          </p:cNvSpPr>
          <p:nvPr>
            <p:ph type="ctrTitle"/>
          </p:nvPr>
        </p:nvSpPr>
        <p:spPr>
          <a:xfrm>
            <a:off x="5530291" y="1567274"/>
            <a:ext cx="3181435" cy="478264"/>
          </a:xfrm>
        </p:spPr>
        <p:txBody>
          <a:bodyPr wrap="square" anchor="t">
            <a:noAutofit/>
          </a:bodyPr>
          <a:lstStyle>
            <a:lvl1pPr algn="l">
              <a:lnSpc>
                <a:spcPct val="100000"/>
              </a:lnSpc>
              <a:defRPr sz="3000"/>
            </a:lvl1pPr>
          </a:lstStyle>
          <a:p>
            <a:r>
              <a:rPr lang="nb-NO"/>
              <a:t>Klikk for å redigere tittelstil</a:t>
            </a:r>
            <a:endParaRPr lang="en-US" dirty="0"/>
          </a:p>
        </p:txBody>
      </p:sp>
      <p:sp>
        <p:nvSpPr>
          <p:cNvPr id="11" name="Plassholder for tekst 8">
            <a:extLst>
              <a:ext uri="{FF2B5EF4-FFF2-40B4-BE49-F238E27FC236}">
                <a16:creationId xmlns:a16="http://schemas.microsoft.com/office/drawing/2014/main" id="{F4AEAB82-0227-40AA-9CF2-7542D4D42E22}"/>
              </a:ext>
            </a:extLst>
          </p:cNvPr>
          <p:cNvSpPr>
            <a:spLocks noGrp="1"/>
          </p:cNvSpPr>
          <p:nvPr>
            <p:ph type="body" sz="quarter" idx="12"/>
          </p:nvPr>
        </p:nvSpPr>
        <p:spPr>
          <a:xfrm>
            <a:off x="5530291" y="1349169"/>
            <a:ext cx="3181447" cy="153888"/>
          </a:xfrm>
        </p:spPr>
        <p:txBody>
          <a:bodyPr wrap="square" anchor="b">
            <a:spAutoFit/>
          </a:bodyPr>
          <a:lstStyle>
            <a:lvl1pPr marL="0" indent="0">
              <a:lnSpc>
                <a:spcPct val="100000"/>
              </a:lnSpc>
              <a:spcBef>
                <a:spcPts val="0"/>
              </a:spcBef>
              <a:buNone/>
              <a:defRPr cap="all" spc="300" baseline="0"/>
            </a:lvl1pPr>
            <a:lvl2pPr marL="342900" indent="0">
              <a:buNone/>
              <a:defRPr/>
            </a:lvl2pPr>
            <a:lvl3pPr marL="685800" indent="0">
              <a:buNone/>
              <a:defRPr/>
            </a:lvl3pPr>
            <a:lvl4pPr marL="1028700" indent="0">
              <a:buNone/>
              <a:defRPr/>
            </a:lvl4pPr>
            <a:lvl5pPr marL="1371600" indent="0">
              <a:buNone/>
              <a:defRPr/>
            </a:lvl5pPr>
          </a:lstStyle>
          <a:p>
            <a:pPr lvl="0"/>
            <a:r>
              <a:rPr lang="nb-NO"/>
              <a:t>Klikk for å redigere tekststiler i malen</a:t>
            </a:r>
          </a:p>
        </p:txBody>
      </p:sp>
      <p:sp>
        <p:nvSpPr>
          <p:cNvPr id="7" name="Plassholder for tekst 8">
            <a:extLst>
              <a:ext uri="{FF2B5EF4-FFF2-40B4-BE49-F238E27FC236}">
                <a16:creationId xmlns:a16="http://schemas.microsoft.com/office/drawing/2014/main" id="{96CFE13F-2AA6-42B1-A65A-9276BBF278AC}"/>
              </a:ext>
            </a:extLst>
          </p:cNvPr>
          <p:cNvSpPr>
            <a:spLocks noGrp="1"/>
          </p:cNvSpPr>
          <p:nvPr>
            <p:ph type="body" sz="quarter" idx="11"/>
          </p:nvPr>
        </p:nvSpPr>
        <p:spPr>
          <a:xfrm>
            <a:off x="5530291" y="2045541"/>
            <a:ext cx="3181447" cy="2144969"/>
          </a:xfrm>
        </p:spPr>
        <p:txBody>
          <a:bodyPr/>
          <a:lstStyle>
            <a:lvl1pPr marL="0" indent="0">
              <a:lnSpc>
                <a:spcPct val="100000"/>
              </a:lnSpc>
              <a:buNone/>
              <a:defRPr/>
            </a:lvl1pPr>
            <a:lvl2pPr marL="342900" indent="0">
              <a:buNone/>
              <a:defRPr/>
            </a:lvl2pPr>
            <a:lvl3pPr marL="685800" indent="0">
              <a:buNone/>
              <a:defRPr/>
            </a:lvl3pPr>
            <a:lvl4pPr marL="1028700" indent="0">
              <a:buNone/>
              <a:defRPr/>
            </a:lvl4pPr>
            <a:lvl5pPr marL="1371600" indent="0">
              <a:buNone/>
              <a:defRPr/>
            </a:lvl5pPr>
          </a:lstStyle>
          <a:p>
            <a:pPr lvl="0"/>
            <a:r>
              <a:rPr lang="nb-NO"/>
              <a:t>Klikk for å redigere tekststiler i malen</a:t>
            </a:r>
          </a:p>
        </p:txBody>
      </p:sp>
      <p:sp>
        <p:nvSpPr>
          <p:cNvPr id="16" name="Plassholder for bilde 15">
            <a:extLst>
              <a:ext uri="{FF2B5EF4-FFF2-40B4-BE49-F238E27FC236}">
                <a16:creationId xmlns:a16="http://schemas.microsoft.com/office/drawing/2014/main" id="{54C531AC-9DC9-4D0F-AF1D-70FC491D830F}"/>
              </a:ext>
            </a:extLst>
          </p:cNvPr>
          <p:cNvSpPr>
            <a:spLocks noGrp="1"/>
          </p:cNvSpPr>
          <p:nvPr>
            <p:ph type="pic" sz="quarter" idx="10"/>
          </p:nvPr>
        </p:nvSpPr>
        <p:spPr>
          <a:xfrm>
            <a:off x="180022" y="216027"/>
            <a:ext cx="2333092" cy="2977569"/>
          </a:xfrm>
          <a:prstGeom prst="rect">
            <a:avLst/>
          </a:prstGeom>
          <a:solidFill>
            <a:schemeClr val="bg1">
              <a:lumMod val="95000"/>
            </a:schemeClr>
          </a:solidFill>
        </p:spPr>
        <p:txBody>
          <a:bodyPr wrap="square">
            <a:noAutofit/>
          </a:bodyPr>
          <a:lstStyle/>
          <a:p>
            <a:r>
              <a:rPr lang="nb-NO"/>
              <a:t>Klikk ikonet for å legge til et bilde</a:t>
            </a:r>
            <a:endParaRPr lang="nb-NO" dirty="0"/>
          </a:p>
        </p:txBody>
      </p:sp>
      <p:sp>
        <p:nvSpPr>
          <p:cNvPr id="17" name="Plassholder for bilde 16">
            <a:extLst>
              <a:ext uri="{FF2B5EF4-FFF2-40B4-BE49-F238E27FC236}">
                <a16:creationId xmlns:a16="http://schemas.microsoft.com/office/drawing/2014/main" id="{6F22BCBC-D126-46B4-BEC2-C6EDFB8EF531}"/>
              </a:ext>
            </a:extLst>
          </p:cNvPr>
          <p:cNvSpPr>
            <a:spLocks noGrp="1"/>
          </p:cNvSpPr>
          <p:nvPr>
            <p:ph type="pic" sz="quarter" idx="13"/>
          </p:nvPr>
        </p:nvSpPr>
        <p:spPr>
          <a:xfrm>
            <a:off x="2585123" y="216026"/>
            <a:ext cx="2333092" cy="4929062"/>
          </a:xfrm>
          <a:prstGeom prst="rect">
            <a:avLst/>
          </a:prstGeom>
          <a:solidFill>
            <a:schemeClr val="bg1">
              <a:lumMod val="95000"/>
            </a:schemeClr>
          </a:solidFill>
        </p:spPr>
        <p:txBody>
          <a:bodyPr wrap="square">
            <a:noAutofit/>
          </a:bodyPr>
          <a:lstStyle/>
          <a:p>
            <a:r>
              <a:rPr lang="nb-NO"/>
              <a:t>Klikk ikonet for å legge til et bilde</a:t>
            </a:r>
          </a:p>
        </p:txBody>
      </p:sp>
      <p:sp>
        <p:nvSpPr>
          <p:cNvPr id="18" name="Plassholder for bilde 17">
            <a:extLst>
              <a:ext uri="{FF2B5EF4-FFF2-40B4-BE49-F238E27FC236}">
                <a16:creationId xmlns:a16="http://schemas.microsoft.com/office/drawing/2014/main" id="{476C23DD-928D-4679-8633-F759883D4A5C}"/>
              </a:ext>
            </a:extLst>
          </p:cNvPr>
          <p:cNvSpPr>
            <a:spLocks noGrp="1"/>
          </p:cNvSpPr>
          <p:nvPr>
            <p:ph type="pic" sz="quarter" idx="14"/>
          </p:nvPr>
        </p:nvSpPr>
        <p:spPr>
          <a:xfrm>
            <a:off x="180022" y="3265596"/>
            <a:ext cx="2333092" cy="1879484"/>
          </a:xfrm>
          <a:prstGeom prst="rect">
            <a:avLst/>
          </a:prstGeom>
          <a:solidFill>
            <a:schemeClr val="bg1">
              <a:lumMod val="95000"/>
            </a:schemeClr>
          </a:solidFill>
        </p:spPr>
        <p:txBody>
          <a:bodyPr wrap="square">
            <a:noAutofit/>
          </a:bodyPr>
          <a:lstStyle/>
          <a:p>
            <a:r>
              <a:rPr lang="nb-NO"/>
              <a:t>Klikk ikonet for å legge til et bilde</a:t>
            </a:r>
          </a:p>
        </p:txBody>
      </p:sp>
    </p:spTree>
    <p:extLst>
      <p:ext uri="{BB962C8B-B14F-4D97-AF65-F5344CB8AC3E}">
        <p14:creationId xmlns:p14="http://schemas.microsoft.com/office/powerpoint/2010/main" val="15157285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title and text #5">
    <p:spTree>
      <p:nvGrpSpPr>
        <p:cNvPr id="1" name=""/>
        <p:cNvGrpSpPr/>
        <p:nvPr/>
      </p:nvGrpSpPr>
      <p:grpSpPr>
        <a:xfrm>
          <a:off x="0" y="0"/>
          <a:ext cx="0" cy="0"/>
          <a:chOff x="0" y="0"/>
          <a:chExt cx="0" cy="0"/>
        </a:xfrm>
      </p:grpSpPr>
      <p:sp>
        <p:nvSpPr>
          <p:cNvPr id="2" name="Title 1"/>
          <p:cNvSpPr>
            <a:spLocks noGrp="1"/>
          </p:cNvSpPr>
          <p:nvPr>
            <p:ph type="ctrTitle"/>
          </p:nvPr>
        </p:nvSpPr>
        <p:spPr>
          <a:xfrm>
            <a:off x="4086511" y="1567274"/>
            <a:ext cx="3635293" cy="478264"/>
          </a:xfrm>
        </p:spPr>
        <p:txBody>
          <a:bodyPr wrap="square" anchor="t">
            <a:noAutofit/>
          </a:bodyPr>
          <a:lstStyle>
            <a:lvl1pPr algn="l">
              <a:lnSpc>
                <a:spcPct val="100000"/>
              </a:lnSpc>
              <a:defRPr sz="3000"/>
            </a:lvl1pPr>
          </a:lstStyle>
          <a:p>
            <a:r>
              <a:rPr lang="nb-NO"/>
              <a:t>Klikk for å redigere tittelstil</a:t>
            </a:r>
            <a:endParaRPr lang="en-US" dirty="0"/>
          </a:p>
        </p:txBody>
      </p:sp>
      <p:sp>
        <p:nvSpPr>
          <p:cNvPr id="11" name="Plassholder for tekst 8">
            <a:extLst>
              <a:ext uri="{FF2B5EF4-FFF2-40B4-BE49-F238E27FC236}">
                <a16:creationId xmlns:a16="http://schemas.microsoft.com/office/drawing/2014/main" id="{F4AEAB82-0227-40AA-9CF2-7542D4D42E22}"/>
              </a:ext>
            </a:extLst>
          </p:cNvPr>
          <p:cNvSpPr>
            <a:spLocks noGrp="1"/>
          </p:cNvSpPr>
          <p:nvPr>
            <p:ph type="body" sz="quarter" idx="12"/>
          </p:nvPr>
        </p:nvSpPr>
        <p:spPr>
          <a:xfrm>
            <a:off x="4086511" y="1349169"/>
            <a:ext cx="3635307" cy="153888"/>
          </a:xfrm>
        </p:spPr>
        <p:txBody>
          <a:bodyPr wrap="square" anchor="b">
            <a:spAutoFit/>
          </a:bodyPr>
          <a:lstStyle>
            <a:lvl1pPr marL="0" indent="0">
              <a:lnSpc>
                <a:spcPct val="100000"/>
              </a:lnSpc>
              <a:spcBef>
                <a:spcPts val="0"/>
              </a:spcBef>
              <a:buNone/>
              <a:defRPr cap="all" spc="300" baseline="0"/>
            </a:lvl1pPr>
            <a:lvl2pPr marL="342900" indent="0">
              <a:buNone/>
              <a:defRPr/>
            </a:lvl2pPr>
            <a:lvl3pPr marL="685800" indent="0">
              <a:buNone/>
              <a:defRPr/>
            </a:lvl3pPr>
            <a:lvl4pPr marL="1028700" indent="0">
              <a:buNone/>
              <a:defRPr/>
            </a:lvl4pPr>
            <a:lvl5pPr marL="1371600" indent="0">
              <a:buNone/>
              <a:defRPr/>
            </a:lvl5pPr>
          </a:lstStyle>
          <a:p>
            <a:pPr lvl="0"/>
            <a:r>
              <a:rPr lang="nb-NO"/>
              <a:t>Klikk for å redigere tekststiler i malen</a:t>
            </a:r>
          </a:p>
        </p:txBody>
      </p:sp>
      <p:sp>
        <p:nvSpPr>
          <p:cNvPr id="7" name="Plassholder for tekst 8">
            <a:extLst>
              <a:ext uri="{FF2B5EF4-FFF2-40B4-BE49-F238E27FC236}">
                <a16:creationId xmlns:a16="http://schemas.microsoft.com/office/drawing/2014/main" id="{96CFE13F-2AA6-42B1-A65A-9276BBF278AC}"/>
              </a:ext>
            </a:extLst>
          </p:cNvPr>
          <p:cNvSpPr>
            <a:spLocks noGrp="1"/>
          </p:cNvSpPr>
          <p:nvPr>
            <p:ph type="body" sz="quarter" idx="11"/>
          </p:nvPr>
        </p:nvSpPr>
        <p:spPr>
          <a:xfrm>
            <a:off x="4086511" y="2045541"/>
            <a:ext cx="3635307" cy="1836503"/>
          </a:xfrm>
        </p:spPr>
        <p:txBody>
          <a:bodyPr/>
          <a:lstStyle>
            <a:lvl1pPr marL="0" indent="0">
              <a:lnSpc>
                <a:spcPct val="100000"/>
              </a:lnSpc>
              <a:buNone/>
              <a:defRPr/>
            </a:lvl1pPr>
            <a:lvl2pPr marL="342900" indent="0">
              <a:buNone/>
              <a:defRPr/>
            </a:lvl2pPr>
            <a:lvl3pPr marL="685800" indent="0">
              <a:buNone/>
              <a:defRPr/>
            </a:lvl3pPr>
            <a:lvl4pPr marL="1028700" indent="0">
              <a:buNone/>
              <a:defRPr/>
            </a:lvl4pPr>
            <a:lvl5pPr marL="1371600" indent="0">
              <a:buNone/>
              <a:defRPr/>
            </a:lvl5pPr>
          </a:lstStyle>
          <a:p>
            <a:pPr lvl="0"/>
            <a:r>
              <a:rPr lang="nb-NO"/>
              <a:t>Klikk for å redigere tekststiler i malen</a:t>
            </a:r>
          </a:p>
        </p:txBody>
      </p:sp>
      <p:sp>
        <p:nvSpPr>
          <p:cNvPr id="21" name="Plassholder for bilde 20">
            <a:extLst>
              <a:ext uri="{FF2B5EF4-FFF2-40B4-BE49-F238E27FC236}">
                <a16:creationId xmlns:a16="http://schemas.microsoft.com/office/drawing/2014/main" id="{C34D0CDF-206D-4012-965E-6A250FFA359E}"/>
              </a:ext>
            </a:extLst>
          </p:cNvPr>
          <p:cNvSpPr>
            <a:spLocks noGrp="1"/>
          </p:cNvSpPr>
          <p:nvPr>
            <p:ph type="pic" sz="quarter" idx="10"/>
          </p:nvPr>
        </p:nvSpPr>
        <p:spPr>
          <a:xfrm>
            <a:off x="997324" y="900113"/>
            <a:ext cx="2498695" cy="3344817"/>
          </a:xfrm>
          <a:prstGeom prst="rect">
            <a:avLst/>
          </a:prstGeom>
          <a:solidFill>
            <a:schemeClr val="bg1">
              <a:lumMod val="95000"/>
            </a:schemeClr>
          </a:solidFill>
        </p:spPr>
        <p:txBody>
          <a:bodyPr wrap="square">
            <a:noAutofit/>
          </a:bodyPr>
          <a:lstStyle/>
          <a:p>
            <a:r>
              <a:rPr lang="nb-NO"/>
              <a:t>Klikk ikonet for å legge til et bilde</a:t>
            </a:r>
            <a:endParaRPr lang="nb-NO" dirty="0"/>
          </a:p>
        </p:txBody>
      </p:sp>
      <p:sp>
        <p:nvSpPr>
          <p:cNvPr id="9" name="Rektangel 8">
            <a:extLst>
              <a:ext uri="{FF2B5EF4-FFF2-40B4-BE49-F238E27FC236}">
                <a16:creationId xmlns:a16="http://schemas.microsoft.com/office/drawing/2014/main" id="{914F4211-5C0A-0546-B89E-42F6755B7810}"/>
              </a:ext>
            </a:extLst>
          </p:cNvPr>
          <p:cNvSpPr/>
          <p:nvPr userDrawn="1"/>
        </p:nvSpPr>
        <p:spPr>
          <a:xfrm>
            <a:off x="8607425" y="4797116"/>
            <a:ext cx="250825" cy="1480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3327435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and pictur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A31F04FA-5483-47F4-9815-C9B85EBF2E8F}"/>
              </a:ext>
            </a:extLst>
          </p:cNvPr>
          <p:cNvSpPr>
            <a:spLocks noGrp="1"/>
          </p:cNvSpPr>
          <p:nvPr>
            <p:ph type="pic" sz="quarter" idx="15"/>
          </p:nvPr>
        </p:nvSpPr>
        <p:spPr>
          <a:xfrm>
            <a:off x="522065" y="2052258"/>
            <a:ext cx="8317037" cy="2772346"/>
          </a:xfrm>
          <a:prstGeom prst="rect">
            <a:avLst/>
          </a:prstGeom>
          <a:solidFill>
            <a:schemeClr val="bg1">
              <a:lumMod val="95000"/>
            </a:schemeClr>
          </a:solidFill>
        </p:spPr>
        <p:txBody>
          <a:bodyPr wrap="square">
            <a:noAutofit/>
          </a:bodyPr>
          <a:lstStyle/>
          <a:p>
            <a:r>
              <a:rPr lang="nb-NO"/>
              <a:t>Klikk ikonet for å legge til et bilde</a:t>
            </a:r>
            <a:endParaRPr lang="en-US"/>
          </a:p>
        </p:txBody>
      </p:sp>
      <p:sp>
        <p:nvSpPr>
          <p:cNvPr id="2" name="Title 1"/>
          <p:cNvSpPr>
            <a:spLocks noGrp="1"/>
          </p:cNvSpPr>
          <p:nvPr>
            <p:ph type="ctrTitle"/>
          </p:nvPr>
        </p:nvSpPr>
        <p:spPr>
          <a:xfrm>
            <a:off x="900113" y="1092012"/>
            <a:ext cx="6858000" cy="461665"/>
          </a:xfrm>
        </p:spPr>
        <p:txBody>
          <a:bodyPr anchor="t">
            <a:spAutoFit/>
          </a:bodyPr>
          <a:lstStyle>
            <a:lvl1pPr algn="l">
              <a:defRPr sz="3000"/>
            </a:lvl1pPr>
          </a:lstStyle>
          <a:p>
            <a:r>
              <a:rPr lang="nb-NO"/>
              <a:t>Klikk for å redigere tittelstil</a:t>
            </a:r>
            <a:endParaRPr lang="en-US" dirty="0"/>
          </a:p>
        </p:txBody>
      </p:sp>
      <p:sp>
        <p:nvSpPr>
          <p:cNvPr id="3" name="Subtitle 2"/>
          <p:cNvSpPr>
            <a:spLocks noGrp="1"/>
          </p:cNvSpPr>
          <p:nvPr>
            <p:ph type="subTitle" idx="1"/>
          </p:nvPr>
        </p:nvSpPr>
        <p:spPr>
          <a:xfrm>
            <a:off x="900113" y="872997"/>
            <a:ext cx="6858000" cy="138499"/>
          </a:xfrm>
        </p:spPr>
        <p:txBody>
          <a:bodyPr anchor="b">
            <a:spAutoFit/>
          </a:bodyPr>
          <a:lstStyle>
            <a:lvl1pPr marL="0" indent="0" algn="l">
              <a:buNone/>
              <a:defRPr sz="1000" cap="all" spc="30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endParaRPr lang="en-US" dirty="0"/>
          </a:p>
        </p:txBody>
      </p:sp>
      <p:sp>
        <p:nvSpPr>
          <p:cNvPr id="16" name="Plassholder for tekst 8">
            <a:extLst>
              <a:ext uri="{FF2B5EF4-FFF2-40B4-BE49-F238E27FC236}">
                <a16:creationId xmlns:a16="http://schemas.microsoft.com/office/drawing/2014/main" id="{50FFCAB0-B69B-4CA6-BFCD-C67A194004BD}"/>
              </a:ext>
            </a:extLst>
          </p:cNvPr>
          <p:cNvSpPr>
            <a:spLocks noGrp="1"/>
          </p:cNvSpPr>
          <p:nvPr>
            <p:ph type="body" sz="quarter" idx="10"/>
          </p:nvPr>
        </p:nvSpPr>
        <p:spPr>
          <a:xfrm>
            <a:off x="900113" y="1567966"/>
            <a:ext cx="6858000" cy="339232"/>
          </a:xfrm>
        </p:spPr>
        <p:txBody>
          <a:bodyPr/>
          <a:lstStyle>
            <a:lvl1pPr marL="0" indent="0">
              <a:lnSpc>
                <a:spcPct val="100000"/>
              </a:lnSpc>
              <a:buNone/>
              <a:defRPr/>
            </a:lvl1pPr>
            <a:lvl2pPr marL="342900" indent="0">
              <a:buNone/>
              <a:defRPr/>
            </a:lvl2pPr>
            <a:lvl3pPr marL="685800" indent="0">
              <a:buNone/>
              <a:defRPr/>
            </a:lvl3pPr>
            <a:lvl4pPr marL="1028700" indent="0">
              <a:buNone/>
              <a:defRPr/>
            </a:lvl4pPr>
            <a:lvl5pPr marL="1371600" indent="0">
              <a:buNone/>
              <a:defRPr/>
            </a:lvl5pPr>
          </a:lstStyle>
          <a:p>
            <a:pPr lvl="0"/>
            <a:r>
              <a:rPr lang="nb-NO"/>
              <a:t>Klikk for å redigere tekststiler i malen</a:t>
            </a:r>
          </a:p>
        </p:txBody>
      </p:sp>
    </p:spTree>
    <p:extLst>
      <p:ext uri="{BB962C8B-B14F-4D97-AF65-F5344CB8AC3E}">
        <p14:creationId xmlns:p14="http://schemas.microsoft.com/office/powerpoint/2010/main" val="41890857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Picture, title and text #3">
    <p:spTree>
      <p:nvGrpSpPr>
        <p:cNvPr id="1" name=""/>
        <p:cNvGrpSpPr/>
        <p:nvPr/>
      </p:nvGrpSpPr>
      <p:grpSpPr>
        <a:xfrm>
          <a:off x="0" y="0"/>
          <a:ext cx="0" cy="0"/>
          <a:chOff x="0" y="0"/>
          <a:chExt cx="0" cy="0"/>
        </a:xfrm>
      </p:grpSpPr>
      <p:sp>
        <p:nvSpPr>
          <p:cNvPr id="2" name="Title 1"/>
          <p:cNvSpPr>
            <a:spLocks noGrp="1"/>
          </p:cNvSpPr>
          <p:nvPr>
            <p:ph type="ctrTitle"/>
          </p:nvPr>
        </p:nvSpPr>
        <p:spPr>
          <a:xfrm>
            <a:off x="1108939" y="1567274"/>
            <a:ext cx="3085573" cy="478264"/>
          </a:xfrm>
        </p:spPr>
        <p:txBody>
          <a:bodyPr wrap="square" anchor="t">
            <a:noAutofit/>
          </a:bodyPr>
          <a:lstStyle>
            <a:lvl1pPr algn="l">
              <a:lnSpc>
                <a:spcPct val="100000"/>
              </a:lnSpc>
              <a:defRPr sz="3000"/>
            </a:lvl1pPr>
          </a:lstStyle>
          <a:p>
            <a:r>
              <a:rPr lang="nb-NO"/>
              <a:t>Klikk for å redigere tittelstil</a:t>
            </a:r>
            <a:endParaRPr lang="en-US" dirty="0"/>
          </a:p>
        </p:txBody>
      </p:sp>
      <p:sp>
        <p:nvSpPr>
          <p:cNvPr id="11" name="Plassholder for tekst 8">
            <a:extLst>
              <a:ext uri="{FF2B5EF4-FFF2-40B4-BE49-F238E27FC236}">
                <a16:creationId xmlns:a16="http://schemas.microsoft.com/office/drawing/2014/main" id="{F4AEAB82-0227-40AA-9CF2-7542D4D42E22}"/>
              </a:ext>
            </a:extLst>
          </p:cNvPr>
          <p:cNvSpPr>
            <a:spLocks noGrp="1"/>
          </p:cNvSpPr>
          <p:nvPr>
            <p:ph type="body" sz="quarter" idx="12"/>
          </p:nvPr>
        </p:nvSpPr>
        <p:spPr>
          <a:xfrm>
            <a:off x="1108939" y="1349169"/>
            <a:ext cx="3085584" cy="153888"/>
          </a:xfrm>
        </p:spPr>
        <p:txBody>
          <a:bodyPr anchor="b">
            <a:spAutoFit/>
          </a:bodyPr>
          <a:lstStyle>
            <a:lvl1pPr marL="0" indent="0">
              <a:lnSpc>
                <a:spcPct val="100000"/>
              </a:lnSpc>
              <a:spcBef>
                <a:spcPts val="0"/>
              </a:spcBef>
              <a:buNone/>
              <a:defRPr cap="all" spc="300" baseline="0"/>
            </a:lvl1pPr>
            <a:lvl2pPr marL="342900" indent="0">
              <a:buNone/>
              <a:defRPr/>
            </a:lvl2pPr>
            <a:lvl3pPr marL="685800" indent="0">
              <a:buNone/>
              <a:defRPr/>
            </a:lvl3pPr>
            <a:lvl4pPr marL="1028700" indent="0">
              <a:buNone/>
              <a:defRPr/>
            </a:lvl4pPr>
            <a:lvl5pPr marL="1371600" indent="0">
              <a:buNone/>
              <a:defRPr/>
            </a:lvl5pPr>
          </a:lstStyle>
          <a:p>
            <a:pPr lvl="0"/>
            <a:r>
              <a:rPr lang="nb-NO"/>
              <a:t>Klikk for å redigere tekststiler i malen</a:t>
            </a:r>
          </a:p>
        </p:txBody>
      </p:sp>
      <p:sp>
        <p:nvSpPr>
          <p:cNvPr id="7" name="Plassholder for tekst 8">
            <a:extLst>
              <a:ext uri="{FF2B5EF4-FFF2-40B4-BE49-F238E27FC236}">
                <a16:creationId xmlns:a16="http://schemas.microsoft.com/office/drawing/2014/main" id="{96CFE13F-2AA6-42B1-A65A-9276BBF278AC}"/>
              </a:ext>
            </a:extLst>
          </p:cNvPr>
          <p:cNvSpPr>
            <a:spLocks noGrp="1"/>
          </p:cNvSpPr>
          <p:nvPr>
            <p:ph type="body" sz="quarter" idx="11"/>
          </p:nvPr>
        </p:nvSpPr>
        <p:spPr>
          <a:xfrm>
            <a:off x="1108939" y="2045541"/>
            <a:ext cx="3085584" cy="2144969"/>
          </a:xfrm>
        </p:spPr>
        <p:txBody>
          <a:bodyPr/>
          <a:lstStyle>
            <a:lvl1pPr marL="0" indent="0">
              <a:lnSpc>
                <a:spcPct val="100000"/>
              </a:lnSpc>
              <a:buNone/>
              <a:defRPr/>
            </a:lvl1pPr>
            <a:lvl2pPr marL="342900" indent="0">
              <a:buNone/>
              <a:defRPr/>
            </a:lvl2pPr>
            <a:lvl3pPr marL="685800" indent="0">
              <a:buNone/>
              <a:defRPr/>
            </a:lvl3pPr>
            <a:lvl4pPr marL="1028700" indent="0">
              <a:buNone/>
              <a:defRPr/>
            </a:lvl4pPr>
            <a:lvl5pPr marL="1371600" indent="0">
              <a:buNone/>
              <a:defRPr/>
            </a:lvl5pPr>
          </a:lstStyle>
          <a:p>
            <a:pPr lvl="0"/>
            <a:r>
              <a:rPr lang="nb-NO"/>
              <a:t>Klikk for å redigere tekststiler i malen</a:t>
            </a:r>
          </a:p>
        </p:txBody>
      </p:sp>
      <p:sp>
        <p:nvSpPr>
          <p:cNvPr id="8" name="Plassholder for bilde 7">
            <a:extLst>
              <a:ext uri="{FF2B5EF4-FFF2-40B4-BE49-F238E27FC236}">
                <a16:creationId xmlns:a16="http://schemas.microsoft.com/office/drawing/2014/main" id="{C6B38229-C3D2-4F47-9DAA-D01B44EC09CE}"/>
              </a:ext>
            </a:extLst>
          </p:cNvPr>
          <p:cNvSpPr>
            <a:spLocks noGrp="1"/>
          </p:cNvSpPr>
          <p:nvPr>
            <p:ph type="pic" sz="quarter" idx="13"/>
          </p:nvPr>
        </p:nvSpPr>
        <p:spPr>
          <a:xfrm>
            <a:off x="5443881" y="475259"/>
            <a:ext cx="3700119" cy="4116620"/>
          </a:xfrm>
          <a:solidFill>
            <a:schemeClr val="bg1">
              <a:lumMod val="95000"/>
            </a:schemeClr>
          </a:solidFill>
        </p:spPr>
        <p:txBody>
          <a:bodyPr/>
          <a:lstStyle/>
          <a:p>
            <a:r>
              <a:rPr lang="nb-NO"/>
              <a:t>Klikk ikonet for å legge til et bilde</a:t>
            </a:r>
          </a:p>
        </p:txBody>
      </p:sp>
    </p:spTree>
    <p:extLst>
      <p:ext uri="{BB962C8B-B14F-4D97-AF65-F5344CB8AC3E}">
        <p14:creationId xmlns:p14="http://schemas.microsoft.com/office/powerpoint/2010/main" val="22823030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title and text">
    <p:bg>
      <p:bgPr>
        <a:solidFill>
          <a:srgbClr val="DFE3E6"/>
        </a:solidFill>
        <a:effectLst/>
      </p:bgPr>
    </p:bg>
    <p:spTree>
      <p:nvGrpSpPr>
        <p:cNvPr id="1" name=""/>
        <p:cNvGrpSpPr/>
        <p:nvPr/>
      </p:nvGrpSpPr>
      <p:grpSpPr>
        <a:xfrm>
          <a:off x="0" y="0"/>
          <a:ext cx="0" cy="0"/>
          <a:chOff x="0" y="0"/>
          <a:chExt cx="0" cy="0"/>
        </a:xfrm>
      </p:grpSpPr>
      <p:sp>
        <p:nvSpPr>
          <p:cNvPr id="18" name="fargeslide">
            <a:extLst>
              <a:ext uri="{FF2B5EF4-FFF2-40B4-BE49-F238E27FC236}">
                <a16:creationId xmlns:a16="http://schemas.microsoft.com/office/drawing/2014/main" id="{0E73720D-F653-495A-90C7-4F88005B67F8}"/>
              </a:ext>
            </a:extLst>
          </p:cNvPr>
          <p:cNvSpPr/>
          <p:nvPr userDrawn="1"/>
        </p:nvSpPr>
        <p:spPr>
          <a:xfrm>
            <a:off x="0" y="0"/>
            <a:ext cx="9144000" cy="5145088"/>
          </a:xfrm>
          <a:custGeom>
            <a:avLst/>
            <a:gdLst>
              <a:gd name="connsiteX0" fmla="*/ 0 w 9144000"/>
              <a:gd name="connsiteY0" fmla="*/ 0 h 5145088"/>
              <a:gd name="connsiteX1" fmla="*/ 9144000 w 9144000"/>
              <a:gd name="connsiteY1" fmla="*/ 0 h 5145088"/>
              <a:gd name="connsiteX2" fmla="*/ 9144000 w 9144000"/>
              <a:gd name="connsiteY2" fmla="*/ 216027 h 5145088"/>
              <a:gd name="connsiteX3" fmla="*/ 4176523 w 9144000"/>
              <a:gd name="connsiteY3" fmla="*/ 216027 h 5145088"/>
              <a:gd name="connsiteX4" fmla="*/ 4176523 w 9144000"/>
              <a:gd name="connsiteY4" fmla="*/ 5145088 h 5145088"/>
              <a:gd name="connsiteX5" fmla="*/ 4176522 w 9144000"/>
              <a:gd name="connsiteY5" fmla="*/ 5145088 h 5145088"/>
              <a:gd name="connsiteX6" fmla="*/ 4176522 w 9144000"/>
              <a:gd name="connsiteY6" fmla="*/ 216027 h 5145088"/>
              <a:gd name="connsiteX7" fmla="*/ 503124 w 9144000"/>
              <a:gd name="connsiteY7" fmla="*/ 216027 h 5145088"/>
              <a:gd name="connsiteX8" fmla="*/ 504867 w 9144000"/>
              <a:gd name="connsiteY8" fmla="*/ 216619 h 5145088"/>
              <a:gd name="connsiteX9" fmla="*/ 180022 w 9144000"/>
              <a:gd name="connsiteY9" fmla="*/ 585330 h 5145088"/>
              <a:gd name="connsiteX10" fmla="*/ 180022 w 9144000"/>
              <a:gd name="connsiteY10" fmla="*/ 5145088 h 5145088"/>
              <a:gd name="connsiteX11" fmla="*/ 0 w 9144000"/>
              <a:gd name="connsiteY11" fmla="*/ 5145088 h 5145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5145088">
                <a:moveTo>
                  <a:pt x="0" y="0"/>
                </a:moveTo>
                <a:lnTo>
                  <a:pt x="9144000" y="0"/>
                </a:lnTo>
                <a:lnTo>
                  <a:pt x="9144000" y="216027"/>
                </a:lnTo>
                <a:lnTo>
                  <a:pt x="4176523" y="216027"/>
                </a:lnTo>
                <a:lnTo>
                  <a:pt x="4176523" y="5145088"/>
                </a:lnTo>
                <a:lnTo>
                  <a:pt x="4176522" y="5145088"/>
                </a:lnTo>
                <a:lnTo>
                  <a:pt x="4176522" y="216027"/>
                </a:lnTo>
                <a:lnTo>
                  <a:pt x="503124" y="216027"/>
                </a:lnTo>
                <a:lnTo>
                  <a:pt x="504867" y="216619"/>
                </a:lnTo>
                <a:lnTo>
                  <a:pt x="180022" y="585330"/>
                </a:lnTo>
                <a:lnTo>
                  <a:pt x="180022" y="5145088"/>
                </a:lnTo>
                <a:lnTo>
                  <a:pt x="0" y="51450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le 1"/>
          <p:cNvSpPr>
            <a:spLocks noGrp="1"/>
          </p:cNvSpPr>
          <p:nvPr>
            <p:ph type="ctrTitle"/>
          </p:nvPr>
        </p:nvSpPr>
        <p:spPr>
          <a:xfrm>
            <a:off x="4835403" y="1567274"/>
            <a:ext cx="3085573" cy="478264"/>
          </a:xfrm>
        </p:spPr>
        <p:txBody>
          <a:bodyPr wrap="square" anchor="t">
            <a:noAutofit/>
          </a:bodyPr>
          <a:lstStyle>
            <a:lvl1pPr algn="l">
              <a:lnSpc>
                <a:spcPct val="100000"/>
              </a:lnSpc>
              <a:defRPr sz="3000"/>
            </a:lvl1pPr>
          </a:lstStyle>
          <a:p>
            <a:r>
              <a:rPr lang="nb-NO"/>
              <a:t>Klikk for å redigere tittelstil</a:t>
            </a:r>
            <a:endParaRPr lang="en-US" dirty="0"/>
          </a:p>
        </p:txBody>
      </p:sp>
      <p:sp>
        <p:nvSpPr>
          <p:cNvPr id="11" name="Plassholder for tekst 8">
            <a:extLst>
              <a:ext uri="{FF2B5EF4-FFF2-40B4-BE49-F238E27FC236}">
                <a16:creationId xmlns:a16="http://schemas.microsoft.com/office/drawing/2014/main" id="{F4AEAB82-0227-40AA-9CF2-7542D4D42E22}"/>
              </a:ext>
            </a:extLst>
          </p:cNvPr>
          <p:cNvSpPr>
            <a:spLocks noGrp="1"/>
          </p:cNvSpPr>
          <p:nvPr>
            <p:ph type="body" sz="quarter" idx="12"/>
          </p:nvPr>
        </p:nvSpPr>
        <p:spPr>
          <a:xfrm>
            <a:off x="4835403" y="1349169"/>
            <a:ext cx="3085584" cy="153888"/>
          </a:xfrm>
        </p:spPr>
        <p:txBody>
          <a:bodyPr anchor="b">
            <a:spAutoFit/>
          </a:bodyPr>
          <a:lstStyle>
            <a:lvl1pPr marL="0" indent="0">
              <a:lnSpc>
                <a:spcPct val="100000"/>
              </a:lnSpc>
              <a:spcBef>
                <a:spcPts val="0"/>
              </a:spcBef>
              <a:buNone/>
              <a:defRPr cap="all" spc="300" baseline="0"/>
            </a:lvl1pPr>
            <a:lvl2pPr marL="342900" indent="0">
              <a:buNone/>
              <a:defRPr/>
            </a:lvl2pPr>
            <a:lvl3pPr marL="685800" indent="0">
              <a:buNone/>
              <a:defRPr/>
            </a:lvl3pPr>
            <a:lvl4pPr marL="1028700" indent="0">
              <a:buNone/>
              <a:defRPr/>
            </a:lvl4pPr>
            <a:lvl5pPr marL="1371600" indent="0">
              <a:buNone/>
              <a:defRPr/>
            </a:lvl5pPr>
          </a:lstStyle>
          <a:p>
            <a:pPr lvl="0"/>
            <a:r>
              <a:rPr lang="nb-NO"/>
              <a:t>Klikk for å redigere tekststiler i malen</a:t>
            </a:r>
          </a:p>
        </p:txBody>
      </p:sp>
      <p:sp>
        <p:nvSpPr>
          <p:cNvPr id="7" name="Plassholder for tekst 8">
            <a:extLst>
              <a:ext uri="{FF2B5EF4-FFF2-40B4-BE49-F238E27FC236}">
                <a16:creationId xmlns:a16="http://schemas.microsoft.com/office/drawing/2014/main" id="{96CFE13F-2AA6-42B1-A65A-9276BBF278AC}"/>
              </a:ext>
            </a:extLst>
          </p:cNvPr>
          <p:cNvSpPr>
            <a:spLocks noGrp="1"/>
          </p:cNvSpPr>
          <p:nvPr>
            <p:ph type="body" sz="quarter" idx="11"/>
          </p:nvPr>
        </p:nvSpPr>
        <p:spPr>
          <a:xfrm>
            <a:off x="4835404" y="2045541"/>
            <a:ext cx="3085584" cy="2144969"/>
          </a:xfrm>
        </p:spPr>
        <p:txBody>
          <a:bodyPr/>
          <a:lstStyle>
            <a:lvl1pPr marL="0" indent="0">
              <a:lnSpc>
                <a:spcPct val="100000"/>
              </a:lnSpc>
              <a:buNone/>
              <a:defRPr/>
            </a:lvl1pPr>
            <a:lvl2pPr marL="342900" indent="0">
              <a:buNone/>
              <a:defRPr/>
            </a:lvl2pPr>
            <a:lvl3pPr marL="685800" indent="0">
              <a:buNone/>
              <a:defRPr/>
            </a:lvl3pPr>
            <a:lvl4pPr marL="1028700" indent="0">
              <a:buNone/>
              <a:defRPr/>
            </a:lvl4pPr>
            <a:lvl5pPr marL="1371600" indent="0">
              <a:buNone/>
              <a:defRPr/>
            </a:lvl5pPr>
          </a:lstStyle>
          <a:p>
            <a:pPr lvl="0"/>
            <a:r>
              <a:rPr lang="nb-NO"/>
              <a:t>Klikk for å redigere tekststiler i malen</a:t>
            </a:r>
          </a:p>
        </p:txBody>
      </p:sp>
      <p:sp>
        <p:nvSpPr>
          <p:cNvPr id="17" name="Plassholder for bilde 16">
            <a:extLst>
              <a:ext uri="{FF2B5EF4-FFF2-40B4-BE49-F238E27FC236}">
                <a16:creationId xmlns:a16="http://schemas.microsoft.com/office/drawing/2014/main" id="{761FCE79-CF95-437E-A93A-9C3680134FB6}"/>
              </a:ext>
            </a:extLst>
          </p:cNvPr>
          <p:cNvSpPr>
            <a:spLocks noGrp="1"/>
          </p:cNvSpPr>
          <p:nvPr>
            <p:ph type="pic" sz="quarter" idx="13"/>
          </p:nvPr>
        </p:nvSpPr>
        <p:spPr>
          <a:xfrm>
            <a:off x="180010" y="216027"/>
            <a:ext cx="3996500" cy="4929061"/>
          </a:xfrm>
          <a:prstGeom prst="rect">
            <a:avLst/>
          </a:prstGeom>
          <a:solidFill>
            <a:schemeClr val="bg1">
              <a:lumMod val="95000"/>
            </a:schemeClr>
          </a:solidFill>
        </p:spPr>
        <p:txBody>
          <a:bodyPr wrap="square">
            <a:noAutofit/>
          </a:bodyPr>
          <a:lstStyle/>
          <a:p>
            <a:r>
              <a:rPr lang="nb-NO"/>
              <a:t>Klikk ikonet for å legge til et bilde</a:t>
            </a:r>
          </a:p>
        </p:txBody>
      </p:sp>
    </p:spTree>
    <p:extLst>
      <p:ext uri="{BB962C8B-B14F-4D97-AF65-F5344CB8AC3E}">
        <p14:creationId xmlns:p14="http://schemas.microsoft.com/office/powerpoint/2010/main" val="20519284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title and text #2">
    <p:bg>
      <p:bgPr>
        <a:solidFill>
          <a:srgbClr val="EADED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08939" y="1567274"/>
            <a:ext cx="3085573" cy="478264"/>
          </a:xfrm>
        </p:spPr>
        <p:txBody>
          <a:bodyPr wrap="square" anchor="t">
            <a:noAutofit/>
          </a:bodyPr>
          <a:lstStyle>
            <a:lvl1pPr algn="l">
              <a:lnSpc>
                <a:spcPct val="100000"/>
              </a:lnSpc>
              <a:defRPr sz="3000">
                <a:solidFill>
                  <a:srgbClr val="000000"/>
                </a:solidFill>
              </a:defRPr>
            </a:lvl1pPr>
          </a:lstStyle>
          <a:p>
            <a:r>
              <a:rPr lang="nb-NO"/>
              <a:t>Klikk for å redigere tittelstil</a:t>
            </a:r>
            <a:endParaRPr lang="en-US" dirty="0"/>
          </a:p>
        </p:txBody>
      </p:sp>
      <p:sp>
        <p:nvSpPr>
          <p:cNvPr id="11" name="Plassholder for tekst 8">
            <a:extLst>
              <a:ext uri="{FF2B5EF4-FFF2-40B4-BE49-F238E27FC236}">
                <a16:creationId xmlns:a16="http://schemas.microsoft.com/office/drawing/2014/main" id="{F4AEAB82-0227-40AA-9CF2-7542D4D42E22}"/>
              </a:ext>
            </a:extLst>
          </p:cNvPr>
          <p:cNvSpPr>
            <a:spLocks noGrp="1"/>
          </p:cNvSpPr>
          <p:nvPr>
            <p:ph type="body" sz="quarter" idx="12"/>
          </p:nvPr>
        </p:nvSpPr>
        <p:spPr>
          <a:xfrm>
            <a:off x="1108939" y="733616"/>
            <a:ext cx="3085584" cy="769441"/>
          </a:xfrm>
        </p:spPr>
        <p:txBody>
          <a:bodyPr anchor="b">
            <a:spAutoFit/>
          </a:bodyPr>
          <a:lstStyle>
            <a:lvl1pPr marL="0" indent="0">
              <a:lnSpc>
                <a:spcPct val="100000"/>
              </a:lnSpc>
              <a:spcBef>
                <a:spcPts val="0"/>
              </a:spcBef>
              <a:buNone/>
              <a:defRPr cap="all" spc="300" baseline="0">
                <a:solidFill>
                  <a:srgbClr val="000000"/>
                </a:solidFill>
              </a:defRPr>
            </a:lvl1pPr>
            <a:lvl2pPr marL="342900" indent="0">
              <a:buNone/>
              <a:defRPr/>
            </a:lvl2pPr>
            <a:lvl3pPr marL="685800" indent="0">
              <a:buNone/>
              <a:defRPr/>
            </a:lvl3pPr>
            <a:lvl4pPr marL="1028700" indent="0">
              <a:buNone/>
              <a:defRPr/>
            </a:lvl4pPr>
            <a:lvl5pPr marL="1371600" indent="0">
              <a:buNone/>
              <a:defRPr/>
            </a:lvl5pPr>
          </a:lstStyle>
          <a:p>
            <a:pPr lvl="0"/>
            <a:r>
              <a:rPr lang="nb-NO"/>
              <a:t>Klikk for å redigere tekststiler i malen</a:t>
            </a:r>
          </a:p>
        </p:txBody>
      </p:sp>
      <p:sp>
        <p:nvSpPr>
          <p:cNvPr id="7" name="Plassholder for tekst 8">
            <a:extLst>
              <a:ext uri="{FF2B5EF4-FFF2-40B4-BE49-F238E27FC236}">
                <a16:creationId xmlns:a16="http://schemas.microsoft.com/office/drawing/2014/main" id="{96CFE13F-2AA6-42B1-A65A-9276BBF278AC}"/>
              </a:ext>
            </a:extLst>
          </p:cNvPr>
          <p:cNvSpPr>
            <a:spLocks noGrp="1"/>
          </p:cNvSpPr>
          <p:nvPr>
            <p:ph type="body" sz="quarter" idx="11"/>
          </p:nvPr>
        </p:nvSpPr>
        <p:spPr>
          <a:xfrm>
            <a:off x="1108939" y="2045541"/>
            <a:ext cx="3085584" cy="2144969"/>
          </a:xfrm>
        </p:spPr>
        <p:txBody>
          <a:bodyPr/>
          <a:lstStyle>
            <a:lvl1pPr marL="0" indent="0">
              <a:lnSpc>
                <a:spcPct val="100000"/>
              </a:lnSpc>
              <a:buNone/>
              <a:defRPr>
                <a:solidFill>
                  <a:srgbClr val="000000"/>
                </a:solidFill>
              </a:defRPr>
            </a:lvl1pPr>
            <a:lvl2pPr marL="342900" indent="0">
              <a:buNone/>
              <a:defRPr/>
            </a:lvl2pPr>
            <a:lvl3pPr marL="685800" indent="0">
              <a:buNone/>
              <a:defRPr/>
            </a:lvl3pPr>
            <a:lvl4pPr marL="1028700" indent="0">
              <a:buNone/>
              <a:defRPr/>
            </a:lvl4pPr>
            <a:lvl5pPr marL="1371600" indent="0">
              <a:buNone/>
              <a:defRPr/>
            </a:lvl5pPr>
          </a:lstStyle>
          <a:p>
            <a:pPr lvl="0"/>
            <a:r>
              <a:rPr lang="nb-NO"/>
              <a:t>Klikk for å redigere tekststiler i malen</a:t>
            </a:r>
          </a:p>
        </p:txBody>
      </p:sp>
      <p:sp>
        <p:nvSpPr>
          <p:cNvPr id="8" name="Plassholder for bilde 7">
            <a:extLst>
              <a:ext uri="{FF2B5EF4-FFF2-40B4-BE49-F238E27FC236}">
                <a16:creationId xmlns:a16="http://schemas.microsoft.com/office/drawing/2014/main" id="{C6B38229-C3D2-4F47-9DAA-D01B44EC09CE}"/>
              </a:ext>
            </a:extLst>
          </p:cNvPr>
          <p:cNvSpPr>
            <a:spLocks noGrp="1"/>
          </p:cNvSpPr>
          <p:nvPr>
            <p:ph type="pic" sz="quarter" idx="13"/>
          </p:nvPr>
        </p:nvSpPr>
        <p:spPr>
          <a:xfrm>
            <a:off x="5121275" y="216071"/>
            <a:ext cx="4022725" cy="4929016"/>
          </a:xfrm>
          <a:solidFill>
            <a:schemeClr val="bg1">
              <a:lumMod val="95000"/>
            </a:schemeClr>
          </a:solidFill>
        </p:spPr>
        <p:txBody>
          <a:bodyPr/>
          <a:lstStyle/>
          <a:p>
            <a:r>
              <a:rPr lang="nb-NO"/>
              <a:t>Klikk ikonet for å legge til et bilde</a:t>
            </a:r>
            <a:endParaRPr lang="nb-NO" dirty="0"/>
          </a:p>
        </p:txBody>
      </p:sp>
      <p:sp>
        <p:nvSpPr>
          <p:cNvPr id="12" name="fargeslide">
            <a:extLst>
              <a:ext uri="{FF2B5EF4-FFF2-40B4-BE49-F238E27FC236}">
                <a16:creationId xmlns:a16="http://schemas.microsoft.com/office/drawing/2014/main" id="{F6DD6F61-A33B-4449-A8E9-4FF2BE168849}"/>
              </a:ext>
            </a:extLst>
          </p:cNvPr>
          <p:cNvSpPr/>
          <p:nvPr userDrawn="1"/>
        </p:nvSpPr>
        <p:spPr>
          <a:xfrm>
            <a:off x="0" y="0"/>
            <a:ext cx="9144000" cy="5145088"/>
          </a:xfrm>
          <a:custGeom>
            <a:avLst/>
            <a:gdLst>
              <a:gd name="connsiteX0" fmla="*/ 0 w 9144000"/>
              <a:gd name="connsiteY0" fmla="*/ 0 h 5145088"/>
              <a:gd name="connsiteX1" fmla="*/ 9144000 w 9144000"/>
              <a:gd name="connsiteY1" fmla="*/ 0 h 5145088"/>
              <a:gd name="connsiteX2" fmla="*/ 9144000 w 9144000"/>
              <a:gd name="connsiteY2" fmla="*/ 216027 h 5145088"/>
              <a:gd name="connsiteX3" fmla="*/ 4176523 w 9144000"/>
              <a:gd name="connsiteY3" fmla="*/ 216027 h 5145088"/>
              <a:gd name="connsiteX4" fmla="*/ 4176523 w 9144000"/>
              <a:gd name="connsiteY4" fmla="*/ 5145088 h 5145088"/>
              <a:gd name="connsiteX5" fmla="*/ 4176522 w 9144000"/>
              <a:gd name="connsiteY5" fmla="*/ 5145088 h 5145088"/>
              <a:gd name="connsiteX6" fmla="*/ 4176522 w 9144000"/>
              <a:gd name="connsiteY6" fmla="*/ 216027 h 5145088"/>
              <a:gd name="connsiteX7" fmla="*/ 503124 w 9144000"/>
              <a:gd name="connsiteY7" fmla="*/ 216027 h 5145088"/>
              <a:gd name="connsiteX8" fmla="*/ 504867 w 9144000"/>
              <a:gd name="connsiteY8" fmla="*/ 216619 h 5145088"/>
              <a:gd name="connsiteX9" fmla="*/ 180022 w 9144000"/>
              <a:gd name="connsiteY9" fmla="*/ 585330 h 5145088"/>
              <a:gd name="connsiteX10" fmla="*/ 180022 w 9144000"/>
              <a:gd name="connsiteY10" fmla="*/ 5145088 h 5145088"/>
              <a:gd name="connsiteX11" fmla="*/ 0 w 9144000"/>
              <a:gd name="connsiteY11" fmla="*/ 5145088 h 5145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5145088">
                <a:moveTo>
                  <a:pt x="0" y="0"/>
                </a:moveTo>
                <a:lnTo>
                  <a:pt x="9144000" y="0"/>
                </a:lnTo>
                <a:lnTo>
                  <a:pt x="9144000" y="216027"/>
                </a:lnTo>
                <a:lnTo>
                  <a:pt x="4176523" y="216027"/>
                </a:lnTo>
                <a:lnTo>
                  <a:pt x="4176523" y="5145088"/>
                </a:lnTo>
                <a:lnTo>
                  <a:pt x="4176522" y="5145088"/>
                </a:lnTo>
                <a:lnTo>
                  <a:pt x="4176522" y="216027"/>
                </a:lnTo>
                <a:lnTo>
                  <a:pt x="503124" y="216027"/>
                </a:lnTo>
                <a:lnTo>
                  <a:pt x="504867" y="216619"/>
                </a:lnTo>
                <a:lnTo>
                  <a:pt x="180022" y="585330"/>
                </a:lnTo>
                <a:lnTo>
                  <a:pt x="180022" y="5145088"/>
                </a:lnTo>
                <a:lnTo>
                  <a:pt x="0" y="51450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13" name="Rektangel 12">
            <a:extLst>
              <a:ext uri="{FF2B5EF4-FFF2-40B4-BE49-F238E27FC236}">
                <a16:creationId xmlns:a16="http://schemas.microsoft.com/office/drawing/2014/main" id="{CFCC8EF6-2B6E-BE47-8960-15BE458043D0}"/>
              </a:ext>
            </a:extLst>
          </p:cNvPr>
          <p:cNvSpPr/>
          <p:nvPr userDrawn="1"/>
        </p:nvSpPr>
        <p:spPr>
          <a:xfrm>
            <a:off x="8607425" y="4797116"/>
            <a:ext cx="250825" cy="1480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Rektangel 5">
            <a:extLst>
              <a:ext uri="{FF2B5EF4-FFF2-40B4-BE49-F238E27FC236}">
                <a16:creationId xmlns:a16="http://schemas.microsoft.com/office/drawing/2014/main" id="{D4E1C420-1A1B-3144-9DAF-06203BC30E3C}"/>
              </a:ext>
            </a:extLst>
          </p:cNvPr>
          <p:cNvSpPr/>
          <p:nvPr userDrawn="1"/>
        </p:nvSpPr>
        <p:spPr>
          <a:xfrm>
            <a:off x="179767" y="216071"/>
            <a:ext cx="542166" cy="517545"/>
          </a:xfrm>
          <a:prstGeom prst="rect">
            <a:avLst/>
          </a:prstGeom>
          <a:solidFill>
            <a:srgbClr val="EAD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2977203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Picture, title and text #3">
    <p:bg>
      <p:bgPr>
        <a:solidFill>
          <a:srgbClr val="DFE3E6"/>
        </a:solidFill>
        <a:effectLst/>
      </p:bgPr>
    </p:bg>
    <p:spTree>
      <p:nvGrpSpPr>
        <p:cNvPr id="1" name=""/>
        <p:cNvGrpSpPr/>
        <p:nvPr/>
      </p:nvGrpSpPr>
      <p:grpSpPr>
        <a:xfrm>
          <a:off x="0" y="0"/>
          <a:ext cx="0" cy="0"/>
          <a:chOff x="0" y="0"/>
          <a:chExt cx="0" cy="0"/>
        </a:xfrm>
      </p:grpSpPr>
      <p:sp>
        <p:nvSpPr>
          <p:cNvPr id="18" name="fargeslide">
            <a:extLst>
              <a:ext uri="{FF2B5EF4-FFF2-40B4-BE49-F238E27FC236}">
                <a16:creationId xmlns:a16="http://schemas.microsoft.com/office/drawing/2014/main" id="{E3A36F64-77FC-4CCF-AD78-603D2749912C}"/>
              </a:ext>
            </a:extLst>
          </p:cNvPr>
          <p:cNvSpPr/>
          <p:nvPr userDrawn="1"/>
        </p:nvSpPr>
        <p:spPr>
          <a:xfrm>
            <a:off x="0" y="0"/>
            <a:ext cx="9144000" cy="5145088"/>
          </a:xfrm>
          <a:custGeom>
            <a:avLst/>
            <a:gdLst>
              <a:gd name="connsiteX0" fmla="*/ 800537 w 9144000"/>
              <a:gd name="connsiteY0" fmla="*/ 475259 h 5145088"/>
              <a:gd name="connsiteX1" fmla="*/ 421251 w 9144000"/>
              <a:gd name="connsiteY1" fmla="*/ 854545 h 5145088"/>
              <a:gd name="connsiteX2" fmla="*/ 421251 w 9144000"/>
              <a:gd name="connsiteY2" fmla="*/ 4792198 h 5145088"/>
              <a:gd name="connsiteX3" fmla="*/ 5443870 w 9144000"/>
              <a:gd name="connsiteY3" fmla="*/ 4792198 h 5145088"/>
              <a:gd name="connsiteX4" fmla="*/ 5443870 w 9144000"/>
              <a:gd name="connsiteY4" fmla="*/ 475259 h 5145088"/>
              <a:gd name="connsiteX5" fmla="*/ 0 w 9144000"/>
              <a:gd name="connsiteY5" fmla="*/ 0 h 5145088"/>
              <a:gd name="connsiteX6" fmla="*/ 5443870 w 9144000"/>
              <a:gd name="connsiteY6" fmla="*/ 0 h 5145088"/>
              <a:gd name="connsiteX7" fmla="*/ 9144000 w 9144000"/>
              <a:gd name="connsiteY7" fmla="*/ 0 h 5145088"/>
              <a:gd name="connsiteX8" fmla="*/ 9144000 w 9144000"/>
              <a:gd name="connsiteY8" fmla="*/ 5145088 h 5145088"/>
              <a:gd name="connsiteX9" fmla="*/ 5443870 w 9144000"/>
              <a:gd name="connsiteY9" fmla="*/ 5145088 h 5145088"/>
              <a:gd name="connsiteX10" fmla="*/ 0 w 9144000"/>
              <a:gd name="connsiteY10" fmla="*/ 5145088 h 5145088"/>
              <a:gd name="connsiteX0" fmla="*/ 423548 w 9144000"/>
              <a:gd name="connsiteY0" fmla="*/ 475259 h 5145088"/>
              <a:gd name="connsiteX1" fmla="*/ 421251 w 9144000"/>
              <a:gd name="connsiteY1" fmla="*/ 854545 h 5145088"/>
              <a:gd name="connsiteX2" fmla="*/ 421251 w 9144000"/>
              <a:gd name="connsiteY2" fmla="*/ 4792198 h 5145088"/>
              <a:gd name="connsiteX3" fmla="*/ 5443870 w 9144000"/>
              <a:gd name="connsiteY3" fmla="*/ 4792198 h 5145088"/>
              <a:gd name="connsiteX4" fmla="*/ 5443870 w 9144000"/>
              <a:gd name="connsiteY4" fmla="*/ 475259 h 5145088"/>
              <a:gd name="connsiteX5" fmla="*/ 423548 w 9144000"/>
              <a:gd name="connsiteY5" fmla="*/ 475259 h 5145088"/>
              <a:gd name="connsiteX6" fmla="*/ 0 w 9144000"/>
              <a:gd name="connsiteY6" fmla="*/ 0 h 5145088"/>
              <a:gd name="connsiteX7" fmla="*/ 5443870 w 9144000"/>
              <a:gd name="connsiteY7" fmla="*/ 0 h 5145088"/>
              <a:gd name="connsiteX8" fmla="*/ 9144000 w 9144000"/>
              <a:gd name="connsiteY8" fmla="*/ 0 h 5145088"/>
              <a:gd name="connsiteX9" fmla="*/ 9144000 w 9144000"/>
              <a:gd name="connsiteY9" fmla="*/ 5145088 h 5145088"/>
              <a:gd name="connsiteX10" fmla="*/ 5443870 w 9144000"/>
              <a:gd name="connsiteY10" fmla="*/ 5145088 h 5145088"/>
              <a:gd name="connsiteX11" fmla="*/ 0 w 9144000"/>
              <a:gd name="connsiteY11" fmla="*/ 5145088 h 5145088"/>
              <a:gd name="connsiteX12" fmla="*/ 0 w 9144000"/>
              <a:gd name="connsiteY12" fmla="*/ 0 h 5145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5145088">
                <a:moveTo>
                  <a:pt x="423548" y="475259"/>
                </a:moveTo>
                <a:cubicBezTo>
                  <a:pt x="422782" y="601688"/>
                  <a:pt x="422017" y="728116"/>
                  <a:pt x="421251" y="854545"/>
                </a:cubicBezTo>
                <a:lnTo>
                  <a:pt x="421251" y="4792198"/>
                </a:lnTo>
                <a:lnTo>
                  <a:pt x="5443870" y="4792198"/>
                </a:lnTo>
                <a:lnTo>
                  <a:pt x="5443870" y="475259"/>
                </a:lnTo>
                <a:lnTo>
                  <a:pt x="423548" y="475259"/>
                </a:lnTo>
                <a:close/>
                <a:moveTo>
                  <a:pt x="0" y="0"/>
                </a:moveTo>
                <a:lnTo>
                  <a:pt x="5443870" y="0"/>
                </a:lnTo>
                <a:lnTo>
                  <a:pt x="9144000" y="0"/>
                </a:lnTo>
                <a:lnTo>
                  <a:pt x="9144000" y="5145088"/>
                </a:lnTo>
                <a:lnTo>
                  <a:pt x="5443870" y="5145088"/>
                </a:lnTo>
                <a:lnTo>
                  <a:pt x="0" y="5145088"/>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dirty="0"/>
          </a:p>
        </p:txBody>
      </p:sp>
      <p:sp>
        <p:nvSpPr>
          <p:cNvPr id="2" name="Title 1"/>
          <p:cNvSpPr>
            <a:spLocks noGrp="1"/>
          </p:cNvSpPr>
          <p:nvPr>
            <p:ph type="ctrTitle"/>
          </p:nvPr>
        </p:nvSpPr>
        <p:spPr>
          <a:xfrm>
            <a:off x="1108939" y="1567274"/>
            <a:ext cx="3085573" cy="478264"/>
          </a:xfrm>
        </p:spPr>
        <p:txBody>
          <a:bodyPr wrap="square" anchor="t">
            <a:noAutofit/>
          </a:bodyPr>
          <a:lstStyle>
            <a:lvl1pPr algn="l">
              <a:lnSpc>
                <a:spcPct val="100000"/>
              </a:lnSpc>
              <a:defRPr sz="3000"/>
            </a:lvl1pPr>
          </a:lstStyle>
          <a:p>
            <a:r>
              <a:rPr lang="nb-NO"/>
              <a:t>Klikk for å redigere tittelstil</a:t>
            </a:r>
            <a:endParaRPr lang="en-US" dirty="0"/>
          </a:p>
        </p:txBody>
      </p:sp>
      <p:sp>
        <p:nvSpPr>
          <p:cNvPr id="11" name="Plassholder for tekst 8">
            <a:extLst>
              <a:ext uri="{FF2B5EF4-FFF2-40B4-BE49-F238E27FC236}">
                <a16:creationId xmlns:a16="http://schemas.microsoft.com/office/drawing/2014/main" id="{F4AEAB82-0227-40AA-9CF2-7542D4D42E22}"/>
              </a:ext>
            </a:extLst>
          </p:cNvPr>
          <p:cNvSpPr>
            <a:spLocks noGrp="1"/>
          </p:cNvSpPr>
          <p:nvPr>
            <p:ph type="body" sz="quarter" idx="12"/>
          </p:nvPr>
        </p:nvSpPr>
        <p:spPr>
          <a:xfrm>
            <a:off x="1108939" y="1349169"/>
            <a:ext cx="3085584" cy="153888"/>
          </a:xfrm>
        </p:spPr>
        <p:txBody>
          <a:bodyPr anchor="b">
            <a:spAutoFit/>
          </a:bodyPr>
          <a:lstStyle>
            <a:lvl1pPr marL="0" indent="0">
              <a:lnSpc>
                <a:spcPct val="100000"/>
              </a:lnSpc>
              <a:spcBef>
                <a:spcPts val="0"/>
              </a:spcBef>
              <a:buNone/>
              <a:defRPr cap="all" spc="300" baseline="0"/>
            </a:lvl1pPr>
            <a:lvl2pPr marL="342900" indent="0">
              <a:buNone/>
              <a:defRPr/>
            </a:lvl2pPr>
            <a:lvl3pPr marL="685800" indent="0">
              <a:buNone/>
              <a:defRPr/>
            </a:lvl3pPr>
            <a:lvl4pPr marL="1028700" indent="0">
              <a:buNone/>
              <a:defRPr/>
            </a:lvl4pPr>
            <a:lvl5pPr marL="1371600" indent="0">
              <a:buNone/>
              <a:defRPr/>
            </a:lvl5pPr>
          </a:lstStyle>
          <a:p>
            <a:pPr lvl="0"/>
            <a:r>
              <a:rPr lang="nb-NO"/>
              <a:t>Klikk for å redigere tekststiler i malen</a:t>
            </a:r>
          </a:p>
        </p:txBody>
      </p:sp>
      <p:sp>
        <p:nvSpPr>
          <p:cNvPr id="7" name="Plassholder for tekst 8">
            <a:extLst>
              <a:ext uri="{FF2B5EF4-FFF2-40B4-BE49-F238E27FC236}">
                <a16:creationId xmlns:a16="http://schemas.microsoft.com/office/drawing/2014/main" id="{96CFE13F-2AA6-42B1-A65A-9276BBF278AC}"/>
              </a:ext>
            </a:extLst>
          </p:cNvPr>
          <p:cNvSpPr>
            <a:spLocks noGrp="1"/>
          </p:cNvSpPr>
          <p:nvPr>
            <p:ph type="body" sz="quarter" idx="11"/>
          </p:nvPr>
        </p:nvSpPr>
        <p:spPr>
          <a:xfrm>
            <a:off x="1108939" y="2045541"/>
            <a:ext cx="3085584" cy="2144969"/>
          </a:xfrm>
        </p:spPr>
        <p:txBody>
          <a:bodyPr/>
          <a:lstStyle>
            <a:lvl1pPr marL="0" indent="0">
              <a:lnSpc>
                <a:spcPct val="100000"/>
              </a:lnSpc>
              <a:buNone/>
              <a:defRPr/>
            </a:lvl1pPr>
            <a:lvl2pPr marL="342900" indent="0">
              <a:buNone/>
              <a:defRPr/>
            </a:lvl2pPr>
            <a:lvl3pPr marL="685800" indent="0">
              <a:buNone/>
              <a:defRPr/>
            </a:lvl3pPr>
            <a:lvl4pPr marL="1028700" indent="0">
              <a:buNone/>
              <a:defRPr/>
            </a:lvl4pPr>
            <a:lvl5pPr marL="1371600" indent="0">
              <a:buNone/>
              <a:defRPr/>
            </a:lvl5pPr>
          </a:lstStyle>
          <a:p>
            <a:pPr lvl="0"/>
            <a:r>
              <a:rPr lang="nb-NO"/>
              <a:t>Klikk for å redigere tekststiler i malen</a:t>
            </a:r>
          </a:p>
        </p:txBody>
      </p:sp>
      <p:sp>
        <p:nvSpPr>
          <p:cNvPr id="8" name="Plassholder for bilde 7">
            <a:extLst>
              <a:ext uri="{FF2B5EF4-FFF2-40B4-BE49-F238E27FC236}">
                <a16:creationId xmlns:a16="http://schemas.microsoft.com/office/drawing/2014/main" id="{C6B38229-C3D2-4F47-9DAA-D01B44EC09CE}"/>
              </a:ext>
            </a:extLst>
          </p:cNvPr>
          <p:cNvSpPr>
            <a:spLocks noGrp="1"/>
          </p:cNvSpPr>
          <p:nvPr>
            <p:ph type="pic" sz="quarter" idx="13"/>
          </p:nvPr>
        </p:nvSpPr>
        <p:spPr>
          <a:xfrm>
            <a:off x="5443881" y="475258"/>
            <a:ext cx="3700119" cy="4316939"/>
          </a:xfrm>
          <a:solidFill>
            <a:schemeClr val="bg1">
              <a:lumMod val="95000"/>
            </a:schemeClr>
          </a:solidFill>
        </p:spPr>
        <p:txBody>
          <a:bodyPr/>
          <a:lstStyle/>
          <a:p>
            <a:r>
              <a:rPr lang="nb-NO"/>
              <a:t>Klikk ikonet for å legge til et bilde</a:t>
            </a:r>
          </a:p>
        </p:txBody>
      </p:sp>
    </p:spTree>
    <p:extLst>
      <p:ext uri="{BB962C8B-B14F-4D97-AF65-F5344CB8AC3E}">
        <p14:creationId xmlns:p14="http://schemas.microsoft.com/office/powerpoint/2010/main" val="35416666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Picture, title and text #4">
    <p:bg>
      <p:bgPr>
        <a:solidFill>
          <a:srgbClr val="EADED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849806" y="1567274"/>
            <a:ext cx="3595912" cy="478264"/>
          </a:xfrm>
        </p:spPr>
        <p:txBody>
          <a:bodyPr wrap="square" anchor="t">
            <a:noAutofit/>
          </a:bodyPr>
          <a:lstStyle>
            <a:lvl1pPr algn="l">
              <a:lnSpc>
                <a:spcPct val="100000"/>
              </a:lnSpc>
              <a:defRPr sz="3000"/>
            </a:lvl1pPr>
          </a:lstStyle>
          <a:p>
            <a:r>
              <a:rPr lang="nb-NO"/>
              <a:t>Klikk for å redigere tittelstil</a:t>
            </a:r>
            <a:endParaRPr lang="en-US" dirty="0"/>
          </a:p>
        </p:txBody>
      </p:sp>
      <p:sp>
        <p:nvSpPr>
          <p:cNvPr id="11" name="Plassholder for tekst 8">
            <a:extLst>
              <a:ext uri="{FF2B5EF4-FFF2-40B4-BE49-F238E27FC236}">
                <a16:creationId xmlns:a16="http://schemas.microsoft.com/office/drawing/2014/main" id="{F4AEAB82-0227-40AA-9CF2-7542D4D42E22}"/>
              </a:ext>
            </a:extLst>
          </p:cNvPr>
          <p:cNvSpPr>
            <a:spLocks noGrp="1"/>
          </p:cNvSpPr>
          <p:nvPr>
            <p:ph type="body" sz="quarter" idx="12"/>
          </p:nvPr>
        </p:nvSpPr>
        <p:spPr>
          <a:xfrm>
            <a:off x="4849805" y="1349169"/>
            <a:ext cx="3595925" cy="153888"/>
          </a:xfrm>
        </p:spPr>
        <p:txBody>
          <a:bodyPr wrap="square" anchor="b">
            <a:spAutoFit/>
          </a:bodyPr>
          <a:lstStyle>
            <a:lvl1pPr marL="0" indent="0">
              <a:lnSpc>
                <a:spcPct val="100000"/>
              </a:lnSpc>
              <a:spcBef>
                <a:spcPts val="0"/>
              </a:spcBef>
              <a:buNone/>
              <a:defRPr cap="all" spc="300" baseline="0"/>
            </a:lvl1pPr>
            <a:lvl2pPr marL="342900" indent="0">
              <a:buNone/>
              <a:defRPr/>
            </a:lvl2pPr>
            <a:lvl3pPr marL="685800" indent="0">
              <a:buNone/>
              <a:defRPr/>
            </a:lvl3pPr>
            <a:lvl4pPr marL="1028700" indent="0">
              <a:buNone/>
              <a:defRPr/>
            </a:lvl4pPr>
            <a:lvl5pPr marL="1371600" indent="0">
              <a:buNone/>
              <a:defRPr/>
            </a:lvl5pPr>
          </a:lstStyle>
          <a:p>
            <a:pPr lvl="0"/>
            <a:r>
              <a:rPr lang="nb-NO"/>
              <a:t>Klikk for å redigere tekststiler i malen</a:t>
            </a:r>
          </a:p>
        </p:txBody>
      </p:sp>
      <p:sp>
        <p:nvSpPr>
          <p:cNvPr id="7" name="Plassholder for tekst 8">
            <a:extLst>
              <a:ext uri="{FF2B5EF4-FFF2-40B4-BE49-F238E27FC236}">
                <a16:creationId xmlns:a16="http://schemas.microsoft.com/office/drawing/2014/main" id="{96CFE13F-2AA6-42B1-A65A-9276BBF278AC}"/>
              </a:ext>
            </a:extLst>
          </p:cNvPr>
          <p:cNvSpPr>
            <a:spLocks noGrp="1"/>
          </p:cNvSpPr>
          <p:nvPr>
            <p:ph type="body" sz="quarter" idx="11"/>
          </p:nvPr>
        </p:nvSpPr>
        <p:spPr>
          <a:xfrm>
            <a:off x="4849805" y="2045541"/>
            <a:ext cx="3595925" cy="2144969"/>
          </a:xfrm>
        </p:spPr>
        <p:txBody>
          <a:bodyPr/>
          <a:lstStyle>
            <a:lvl1pPr marL="0" indent="0">
              <a:lnSpc>
                <a:spcPct val="100000"/>
              </a:lnSpc>
              <a:buNone/>
              <a:defRPr/>
            </a:lvl1pPr>
            <a:lvl2pPr marL="342900" indent="0">
              <a:buNone/>
              <a:defRPr/>
            </a:lvl2pPr>
            <a:lvl3pPr marL="685800" indent="0">
              <a:buNone/>
              <a:defRPr/>
            </a:lvl3pPr>
            <a:lvl4pPr marL="1028700" indent="0">
              <a:buNone/>
              <a:defRPr/>
            </a:lvl4pPr>
            <a:lvl5pPr marL="1371600" indent="0">
              <a:buNone/>
              <a:defRPr/>
            </a:lvl5pPr>
          </a:lstStyle>
          <a:p>
            <a:pPr lvl="0"/>
            <a:r>
              <a:rPr lang="nb-NO"/>
              <a:t>Klikk for å redigere tekststiler i malen</a:t>
            </a:r>
          </a:p>
        </p:txBody>
      </p:sp>
      <p:sp>
        <p:nvSpPr>
          <p:cNvPr id="13" name="Plassholder for tekst 12">
            <a:extLst>
              <a:ext uri="{FF2B5EF4-FFF2-40B4-BE49-F238E27FC236}">
                <a16:creationId xmlns:a16="http://schemas.microsoft.com/office/drawing/2014/main" id="{C5A1AD6F-3FE4-48C9-8F46-E0D0AA3FAC16}"/>
              </a:ext>
            </a:extLst>
          </p:cNvPr>
          <p:cNvSpPr>
            <a:spLocks noGrp="1"/>
          </p:cNvSpPr>
          <p:nvPr>
            <p:ph type="body" sz="quarter" idx="14" hasCustomPrompt="1"/>
          </p:nvPr>
        </p:nvSpPr>
        <p:spPr>
          <a:xfrm>
            <a:off x="3110789" y="4237730"/>
            <a:ext cx="859538" cy="365761"/>
          </a:xfrm>
          <a:prstGeom prst="rect">
            <a:avLst/>
          </a:prstGeom>
          <a:blipFill>
            <a:blip r:embed="rId2" cstate="print">
              <a:extLst>
                <a:ext uri="{28A0092B-C50C-407E-A947-70E740481C1C}">
                  <a14:useLocalDpi xmlns:a14="http://schemas.microsoft.com/office/drawing/2010/main"/>
                </a:ext>
              </a:extLst>
            </a:blip>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16" name="Freeform: Shape 15">
            <a:extLst>
              <a:ext uri="{FF2B5EF4-FFF2-40B4-BE49-F238E27FC236}">
                <a16:creationId xmlns:a16="http://schemas.microsoft.com/office/drawing/2014/main" id="{79D21D96-26C4-4BD0-A3EB-64A6FDADFEC8}"/>
              </a:ext>
            </a:extLst>
          </p:cNvPr>
          <p:cNvSpPr/>
          <p:nvPr userDrawn="1"/>
        </p:nvSpPr>
        <p:spPr>
          <a:xfrm>
            <a:off x="0" y="0"/>
            <a:ext cx="9144000" cy="5145088"/>
          </a:xfrm>
          <a:custGeom>
            <a:avLst/>
            <a:gdLst>
              <a:gd name="connsiteX0" fmla="*/ 0 w 9144000"/>
              <a:gd name="connsiteY0" fmla="*/ 0 h 5145088"/>
              <a:gd name="connsiteX1" fmla="*/ 5443870 w 9144000"/>
              <a:gd name="connsiteY1" fmla="*/ 0 h 5145088"/>
              <a:gd name="connsiteX2" fmla="*/ 9144000 w 9144000"/>
              <a:gd name="connsiteY2" fmla="*/ 0 h 5145088"/>
              <a:gd name="connsiteX3" fmla="*/ 9144000 w 9144000"/>
              <a:gd name="connsiteY3" fmla="*/ 475212 h 5145088"/>
              <a:gd name="connsiteX4" fmla="*/ 4572000 w 9144000"/>
              <a:gd name="connsiteY4" fmla="*/ 475212 h 5145088"/>
              <a:gd name="connsiteX5" fmla="*/ 4572000 w 9144000"/>
              <a:gd name="connsiteY5" fmla="*/ 475259 h 5145088"/>
              <a:gd name="connsiteX6" fmla="*/ 800537 w 9144000"/>
              <a:gd name="connsiteY6" fmla="*/ 475259 h 5145088"/>
              <a:gd name="connsiteX7" fmla="*/ 421251 w 9144000"/>
              <a:gd name="connsiteY7" fmla="*/ 854545 h 5145088"/>
              <a:gd name="connsiteX8" fmla="*/ 421251 w 9144000"/>
              <a:gd name="connsiteY8" fmla="*/ 4792198 h 5145088"/>
              <a:gd name="connsiteX9" fmla="*/ 4572000 w 9144000"/>
              <a:gd name="connsiteY9" fmla="*/ 4792198 h 5145088"/>
              <a:gd name="connsiteX10" fmla="*/ 4572000 w 9144000"/>
              <a:gd name="connsiteY10" fmla="*/ 4795752 h 5145088"/>
              <a:gd name="connsiteX11" fmla="*/ 9144000 w 9144000"/>
              <a:gd name="connsiteY11" fmla="*/ 4795752 h 5145088"/>
              <a:gd name="connsiteX12" fmla="*/ 9144000 w 9144000"/>
              <a:gd name="connsiteY12" fmla="*/ 5145088 h 5145088"/>
              <a:gd name="connsiteX13" fmla="*/ 5443870 w 9144000"/>
              <a:gd name="connsiteY13" fmla="*/ 5145088 h 5145088"/>
              <a:gd name="connsiteX14" fmla="*/ 0 w 9144000"/>
              <a:gd name="connsiteY14" fmla="*/ 5145088 h 5145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4000" h="5145088">
                <a:moveTo>
                  <a:pt x="0" y="0"/>
                </a:moveTo>
                <a:lnTo>
                  <a:pt x="5443870" y="0"/>
                </a:lnTo>
                <a:lnTo>
                  <a:pt x="9144000" y="0"/>
                </a:lnTo>
                <a:lnTo>
                  <a:pt x="9144000" y="475212"/>
                </a:lnTo>
                <a:lnTo>
                  <a:pt x="4572000" y="475212"/>
                </a:lnTo>
                <a:lnTo>
                  <a:pt x="4572000" y="475259"/>
                </a:lnTo>
                <a:lnTo>
                  <a:pt x="800537" y="475259"/>
                </a:lnTo>
                <a:lnTo>
                  <a:pt x="421251" y="854545"/>
                </a:lnTo>
                <a:lnTo>
                  <a:pt x="421251" y="4792198"/>
                </a:lnTo>
                <a:lnTo>
                  <a:pt x="4572000" y="4792198"/>
                </a:lnTo>
                <a:lnTo>
                  <a:pt x="4572000" y="4795752"/>
                </a:lnTo>
                <a:lnTo>
                  <a:pt x="9144000" y="4795752"/>
                </a:lnTo>
                <a:lnTo>
                  <a:pt x="9144000" y="5145088"/>
                </a:lnTo>
                <a:lnTo>
                  <a:pt x="5443870" y="5145088"/>
                </a:lnTo>
                <a:lnTo>
                  <a:pt x="0" y="51450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18" name="Picture Placeholder 17">
            <a:extLst>
              <a:ext uri="{FF2B5EF4-FFF2-40B4-BE49-F238E27FC236}">
                <a16:creationId xmlns:a16="http://schemas.microsoft.com/office/drawing/2014/main" id="{7BD8ABB4-EFCE-44FC-8019-3287FE4E55B9}"/>
              </a:ext>
            </a:extLst>
          </p:cNvPr>
          <p:cNvSpPr>
            <a:spLocks noGrp="1"/>
          </p:cNvSpPr>
          <p:nvPr>
            <p:ph type="pic" sz="quarter" idx="15"/>
          </p:nvPr>
        </p:nvSpPr>
        <p:spPr>
          <a:xfrm>
            <a:off x="421253" y="475260"/>
            <a:ext cx="3809256" cy="4316939"/>
          </a:xfrm>
          <a:prstGeom prst="rect">
            <a:avLst/>
          </a:prstGeom>
          <a:solidFill>
            <a:schemeClr val="bg1">
              <a:lumMod val="95000"/>
            </a:schemeClr>
          </a:solidFill>
        </p:spPr>
        <p:txBody>
          <a:bodyPr wrap="square">
            <a:noAutofit/>
          </a:bodyPr>
          <a:lstStyle/>
          <a:p>
            <a:r>
              <a:rPr lang="nb-NO"/>
              <a:t>Klikk ikonet for å legge til et bilde</a:t>
            </a:r>
            <a:endParaRPr lang="nb-NO" dirty="0"/>
          </a:p>
        </p:txBody>
      </p:sp>
      <p:sp>
        <p:nvSpPr>
          <p:cNvPr id="12" name="Rektangel 11">
            <a:extLst>
              <a:ext uri="{FF2B5EF4-FFF2-40B4-BE49-F238E27FC236}">
                <a16:creationId xmlns:a16="http://schemas.microsoft.com/office/drawing/2014/main" id="{D9AA00B4-28CE-D945-B974-FCC6C62BD9A0}"/>
              </a:ext>
            </a:extLst>
          </p:cNvPr>
          <p:cNvSpPr/>
          <p:nvPr userDrawn="1"/>
        </p:nvSpPr>
        <p:spPr>
          <a:xfrm>
            <a:off x="8597334" y="4455405"/>
            <a:ext cx="250825" cy="148086"/>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0064495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 (left aligned text)">
    <p:spTree>
      <p:nvGrpSpPr>
        <p:cNvPr id="1" name=""/>
        <p:cNvGrpSpPr/>
        <p:nvPr/>
      </p:nvGrpSpPr>
      <p:grpSpPr>
        <a:xfrm>
          <a:off x="0" y="0"/>
          <a:ext cx="0" cy="0"/>
          <a:chOff x="0" y="0"/>
          <a:chExt cx="0" cy="0"/>
        </a:xfrm>
      </p:grpSpPr>
      <p:sp>
        <p:nvSpPr>
          <p:cNvPr id="5" name="Plassholder for bilde 4">
            <a:extLst>
              <a:ext uri="{FF2B5EF4-FFF2-40B4-BE49-F238E27FC236}">
                <a16:creationId xmlns:a16="http://schemas.microsoft.com/office/drawing/2014/main" id="{B8F75320-59AC-F542-8B6E-B4573AEE6EC9}"/>
              </a:ext>
            </a:extLst>
          </p:cNvPr>
          <p:cNvSpPr>
            <a:spLocks noGrp="1"/>
          </p:cNvSpPr>
          <p:nvPr>
            <p:ph type="pic" sz="quarter" idx="11"/>
          </p:nvPr>
        </p:nvSpPr>
        <p:spPr>
          <a:xfrm>
            <a:off x="0" y="0"/>
            <a:ext cx="9144000" cy="5145088"/>
          </a:xfrm>
        </p:spPr>
        <p:txBody>
          <a:bodyPr/>
          <a:lstStyle/>
          <a:p>
            <a:r>
              <a:rPr lang="nb-NO"/>
              <a:t>Klikk ikonet for å legge til et bilde</a:t>
            </a:r>
          </a:p>
        </p:txBody>
      </p:sp>
      <p:sp>
        <p:nvSpPr>
          <p:cNvPr id="6" name="Rektangel 5">
            <a:extLst>
              <a:ext uri="{FF2B5EF4-FFF2-40B4-BE49-F238E27FC236}">
                <a16:creationId xmlns:a16="http://schemas.microsoft.com/office/drawing/2014/main" id="{3A047B8A-29C2-2447-80D1-110C63469946}"/>
              </a:ext>
            </a:extLst>
          </p:cNvPr>
          <p:cNvSpPr/>
          <p:nvPr userDrawn="1"/>
        </p:nvSpPr>
        <p:spPr>
          <a:xfrm>
            <a:off x="671639" y="704007"/>
            <a:ext cx="7711710" cy="4441081"/>
          </a:xfrm>
          <a:prstGeom prst="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p:cNvSpPr>
            <a:spLocks noGrp="1"/>
          </p:cNvSpPr>
          <p:nvPr>
            <p:ph type="ctrTitle"/>
          </p:nvPr>
        </p:nvSpPr>
        <p:spPr>
          <a:xfrm>
            <a:off x="1143000" y="1903828"/>
            <a:ext cx="6858000" cy="461665"/>
          </a:xfrm>
        </p:spPr>
        <p:txBody>
          <a:bodyPr anchor="t">
            <a:spAutoFit/>
          </a:bodyPr>
          <a:lstStyle>
            <a:lvl1pPr algn="l">
              <a:defRPr sz="3000"/>
            </a:lvl1pPr>
          </a:lstStyle>
          <a:p>
            <a:r>
              <a:rPr lang="nb-NO"/>
              <a:t>Klikk for å redigere tittelstil</a:t>
            </a:r>
            <a:endParaRPr lang="en-US" dirty="0"/>
          </a:p>
        </p:txBody>
      </p:sp>
      <p:sp>
        <p:nvSpPr>
          <p:cNvPr id="3" name="Subtitle 2"/>
          <p:cNvSpPr>
            <a:spLocks noGrp="1"/>
          </p:cNvSpPr>
          <p:nvPr>
            <p:ph type="subTitle" idx="1"/>
          </p:nvPr>
        </p:nvSpPr>
        <p:spPr>
          <a:xfrm>
            <a:off x="1143000" y="1706641"/>
            <a:ext cx="6858000" cy="138499"/>
          </a:xfrm>
        </p:spPr>
        <p:txBody>
          <a:bodyPr anchor="b">
            <a:spAutoFit/>
          </a:bodyPr>
          <a:lstStyle>
            <a:lvl1pPr marL="0" indent="0" algn="l">
              <a:buNone/>
              <a:defRPr sz="1000" cap="all" spc="11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endParaRPr lang="en-US" dirty="0"/>
          </a:p>
        </p:txBody>
      </p:sp>
      <p:sp>
        <p:nvSpPr>
          <p:cNvPr id="9" name="Plassholder for tekst 8">
            <a:extLst>
              <a:ext uri="{FF2B5EF4-FFF2-40B4-BE49-F238E27FC236}">
                <a16:creationId xmlns:a16="http://schemas.microsoft.com/office/drawing/2014/main" id="{347EE7D4-B46A-49C4-A952-39B5977D9266}"/>
              </a:ext>
            </a:extLst>
          </p:cNvPr>
          <p:cNvSpPr>
            <a:spLocks noGrp="1"/>
          </p:cNvSpPr>
          <p:nvPr>
            <p:ph type="body" sz="quarter" idx="10"/>
          </p:nvPr>
        </p:nvSpPr>
        <p:spPr>
          <a:xfrm>
            <a:off x="1143000" y="2407199"/>
            <a:ext cx="6858000" cy="1949972"/>
          </a:xfrm>
        </p:spPr>
        <p:txBody>
          <a:bodyPr/>
          <a:lstStyle>
            <a:lvl1pPr marL="0" indent="0">
              <a:lnSpc>
                <a:spcPct val="100000"/>
              </a:lnSpc>
              <a:buNone/>
              <a:defRPr/>
            </a:lvl1pPr>
            <a:lvl2pPr marL="342900" indent="0">
              <a:buNone/>
              <a:defRPr/>
            </a:lvl2pPr>
            <a:lvl3pPr marL="685800" indent="0">
              <a:buNone/>
              <a:defRPr/>
            </a:lvl3pPr>
            <a:lvl4pPr marL="1028700" indent="0">
              <a:buNone/>
              <a:defRPr/>
            </a:lvl4pPr>
            <a:lvl5pPr marL="1371600" indent="0">
              <a:buNone/>
              <a:defRPr/>
            </a:lvl5pPr>
          </a:lstStyle>
          <a:p>
            <a:pPr lvl="0"/>
            <a:r>
              <a:rPr lang="nb-NO"/>
              <a:t>Klikk for å redigere tekststiler i malen</a:t>
            </a:r>
          </a:p>
        </p:txBody>
      </p:sp>
    </p:spTree>
    <p:extLst>
      <p:ext uri="{BB962C8B-B14F-4D97-AF65-F5344CB8AC3E}">
        <p14:creationId xmlns:p14="http://schemas.microsoft.com/office/powerpoint/2010/main" val="15056239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3 pictures, title and text">
    <p:bg>
      <p:bgPr>
        <a:solidFill>
          <a:srgbClr val="DFE3E6"/>
        </a:solidFill>
        <a:effectLst/>
      </p:bgPr>
    </p:bg>
    <p:spTree>
      <p:nvGrpSpPr>
        <p:cNvPr id="1" name=""/>
        <p:cNvGrpSpPr/>
        <p:nvPr/>
      </p:nvGrpSpPr>
      <p:grpSpPr>
        <a:xfrm>
          <a:off x="0" y="0"/>
          <a:ext cx="0" cy="0"/>
          <a:chOff x="0" y="0"/>
          <a:chExt cx="0" cy="0"/>
        </a:xfrm>
      </p:grpSpPr>
      <p:sp>
        <p:nvSpPr>
          <p:cNvPr id="19" name="fargeslide">
            <a:extLst>
              <a:ext uri="{FF2B5EF4-FFF2-40B4-BE49-F238E27FC236}">
                <a16:creationId xmlns:a16="http://schemas.microsoft.com/office/drawing/2014/main" id="{E9AB0FE3-32CC-4BCA-894D-540647888EF0}"/>
              </a:ext>
            </a:extLst>
          </p:cNvPr>
          <p:cNvSpPr/>
          <p:nvPr userDrawn="1"/>
        </p:nvSpPr>
        <p:spPr>
          <a:xfrm>
            <a:off x="0" y="0"/>
            <a:ext cx="9144000" cy="5145080"/>
          </a:xfrm>
          <a:custGeom>
            <a:avLst/>
            <a:gdLst>
              <a:gd name="connsiteX0" fmla="*/ 0 w 9144000"/>
              <a:gd name="connsiteY0" fmla="*/ 0 h 5145080"/>
              <a:gd name="connsiteX1" fmla="*/ 9144000 w 9144000"/>
              <a:gd name="connsiteY1" fmla="*/ 0 h 5145080"/>
              <a:gd name="connsiteX2" fmla="*/ 9144000 w 9144000"/>
              <a:gd name="connsiteY2" fmla="*/ 5145080 h 5145080"/>
              <a:gd name="connsiteX3" fmla="*/ 9143994 w 9144000"/>
              <a:gd name="connsiteY3" fmla="*/ 5145080 h 5145080"/>
              <a:gd name="connsiteX4" fmla="*/ 9143994 w 9144000"/>
              <a:gd name="connsiteY4" fmla="*/ 216026 h 5145080"/>
              <a:gd name="connsiteX5" fmla="*/ 4918213 w 9144000"/>
              <a:gd name="connsiteY5" fmla="*/ 216026 h 5145080"/>
              <a:gd name="connsiteX6" fmla="*/ 4918213 w 9144000"/>
              <a:gd name="connsiteY6" fmla="*/ 5145080 h 5145080"/>
              <a:gd name="connsiteX7" fmla="*/ 0 w 9144000"/>
              <a:gd name="connsiteY7" fmla="*/ 5145080 h 514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5145080">
                <a:moveTo>
                  <a:pt x="0" y="0"/>
                </a:moveTo>
                <a:lnTo>
                  <a:pt x="9144000" y="0"/>
                </a:lnTo>
                <a:lnTo>
                  <a:pt x="9144000" y="5145080"/>
                </a:lnTo>
                <a:lnTo>
                  <a:pt x="9143994" y="5145080"/>
                </a:lnTo>
                <a:lnTo>
                  <a:pt x="9143994" y="216026"/>
                </a:lnTo>
                <a:lnTo>
                  <a:pt x="4918213" y="216026"/>
                </a:lnTo>
                <a:lnTo>
                  <a:pt x="4918213" y="5145080"/>
                </a:lnTo>
                <a:lnTo>
                  <a:pt x="0" y="514508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le 1"/>
          <p:cNvSpPr>
            <a:spLocks noGrp="1"/>
          </p:cNvSpPr>
          <p:nvPr>
            <p:ph type="ctrTitle"/>
          </p:nvPr>
        </p:nvSpPr>
        <p:spPr>
          <a:xfrm>
            <a:off x="5530291" y="1567274"/>
            <a:ext cx="3181435" cy="478264"/>
          </a:xfrm>
        </p:spPr>
        <p:txBody>
          <a:bodyPr wrap="square" anchor="t">
            <a:noAutofit/>
          </a:bodyPr>
          <a:lstStyle>
            <a:lvl1pPr algn="l">
              <a:lnSpc>
                <a:spcPct val="100000"/>
              </a:lnSpc>
              <a:defRPr sz="3000"/>
            </a:lvl1pPr>
          </a:lstStyle>
          <a:p>
            <a:r>
              <a:rPr lang="nb-NO"/>
              <a:t>Klikk for å redigere tittelstil</a:t>
            </a:r>
            <a:endParaRPr lang="en-US" dirty="0"/>
          </a:p>
        </p:txBody>
      </p:sp>
      <p:sp>
        <p:nvSpPr>
          <p:cNvPr id="11" name="Plassholder for tekst 8">
            <a:extLst>
              <a:ext uri="{FF2B5EF4-FFF2-40B4-BE49-F238E27FC236}">
                <a16:creationId xmlns:a16="http://schemas.microsoft.com/office/drawing/2014/main" id="{F4AEAB82-0227-40AA-9CF2-7542D4D42E22}"/>
              </a:ext>
            </a:extLst>
          </p:cNvPr>
          <p:cNvSpPr>
            <a:spLocks noGrp="1"/>
          </p:cNvSpPr>
          <p:nvPr>
            <p:ph type="body" sz="quarter" idx="12"/>
          </p:nvPr>
        </p:nvSpPr>
        <p:spPr>
          <a:xfrm>
            <a:off x="5530291" y="1349169"/>
            <a:ext cx="3181447" cy="153888"/>
          </a:xfrm>
        </p:spPr>
        <p:txBody>
          <a:bodyPr wrap="square" anchor="b">
            <a:spAutoFit/>
          </a:bodyPr>
          <a:lstStyle>
            <a:lvl1pPr marL="0" indent="0">
              <a:lnSpc>
                <a:spcPct val="100000"/>
              </a:lnSpc>
              <a:spcBef>
                <a:spcPts val="0"/>
              </a:spcBef>
              <a:buNone/>
              <a:defRPr cap="all" spc="300" baseline="0"/>
            </a:lvl1pPr>
            <a:lvl2pPr marL="342900" indent="0">
              <a:buNone/>
              <a:defRPr/>
            </a:lvl2pPr>
            <a:lvl3pPr marL="685800" indent="0">
              <a:buNone/>
              <a:defRPr/>
            </a:lvl3pPr>
            <a:lvl4pPr marL="1028700" indent="0">
              <a:buNone/>
              <a:defRPr/>
            </a:lvl4pPr>
            <a:lvl5pPr marL="1371600" indent="0">
              <a:buNone/>
              <a:defRPr/>
            </a:lvl5pPr>
          </a:lstStyle>
          <a:p>
            <a:pPr lvl="0"/>
            <a:r>
              <a:rPr lang="nb-NO"/>
              <a:t>Klikk for å redigere tekststiler i malen</a:t>
            </a:r>
          </a:p>
        </p:txBody>
      </p:sp>
      <p:sp>
        <p:nvSpPr>
          <p:cNvPr id="7" name="Plassholder for tekst 8">
            <a:extLst>
              <a:ext uri="{FF2B5EF4-FFF2-40B4-BE49-F238E27FC236}">
                <a16:creationId xmlns:a16="http://schemas.microsoft.com/office/drawing/2014/main" id="{96CFE13F-2AA6-42B1-A65A-9276BBF278AC}"/>
              </a:ext>
            </a:extLst>
          </p:cNvPr>
          <p:cNvSpPr>
            <a:spLocks noGrp="1"/>
          </p:cNvSpPr>
          <p:nvPr>
            <p:ph type="body" sz="quarter" idx="11"/>
          </p:nvPr>
        </p:nvSpPr>
        <p:spPr>
          <a:xfrm>
            <a:off x="5530291" y="2045541"/>
            <a:ext cx="3181447" cy="2144969"/>
          </a:xfrm>
        </p:spPr>
        <p:txBody>
          <a:bodyPr/>
          <a:lstStyle>
            <a:lvl1pPr marL="0" indent="0">
              <a:lnSpc>
                <a:spcPct val="100000"/>
              </a:lnSpc>
              <a:buNone/>
              <a:defRPr/>
            </a:lvl1pPr>
            <a:lvl2pPr marL="342900" indent="0">
              <a:buNone/>
              <a:defRPr/>
            </a:lvl2pPr>
            <a:lvl3pPr marL="685800" indent="0">
              <a:buNone/>
              <a:defRPr/>
            </a:lvl3pPr>
            <a:lvl4pPr marL="1028700" indent="0">
              <a:buNone/>
              <a:defRPr/>
            </a:lvl4pPr>
            <a:lvl5pPr marL="1371600" indent="0">
              <a:buNone/>
              <a:defRPr/>
            </a:lvl5pPr>
          </a:lstStyle>
          <a:p>
            <a:pPr lvl="0"/>
            <a:r>
              <a:rPr lang="nb-NO"/>
              <a:t>Klikk for å redigere tekststiler i malen</a:t>
            </a:r>
          </a:p>
        </p:txBody>
      </p:sp>
      <p:sp>
        <p:nvSpPr>
          <p:cNvPr id="16" name="Plassholder for bilde 15">
            <a:extLst>
              <a:ext uri="{FF2B5EF4-FFF2-40B4-BE49-F238E27FC236}">
                <a16:creationId xmlns:a16="http://schemas.microsoft.com/office/drawing/2014/main" id="{54C531AC-9DC9-4D0F-AF1D-70FC491D830F}"/>
              </a:ext>
            </a:extLst>
          </p:cNvPr>
          <p:cNvSpPr>
            <a:spLocks noGrp="1"/>
          </p:cNvSpPr>
          <p:nvPr>
            <p:ph type="pic" sz="quarter" idx="10"/>
          </p:nvPr>
        </p:nvSpPr>
        <p:spPr>
          <a:xfrm>
            <a:off x="180022" y="216027"/>
            <a:ext cx="2333092" cy="2977569"/>
          </a:xfrm>
          <a:prstGeom prst="rect">
            <a:avLst/>
          </a:prstGeom>
          <a:solidFill>
            <a:schemeClr val="bg1">
              <a:lumMod val="95000"/>
            </a:schemeClr>
          </a:solidFill>
        </p:spPr>
        <p:txBody>
          <a:bodyPr wrap="square">
            <a:noAutofit/>
          </a:bodyPr>
          <a:lstStyle/>
          <a:p>
            <a:r>
              <a:rPr lang="nb-NO"/>
              <a:t>Klikk ikonet for å legge til et bilde</a:t>
            </a:r>
            <a:endParaRPr lang="nb-NO" dirty="0"/>
          </a:p>
        </p:txBody>
      </p:sp>
      <p:sp>
        <p:nvSpPr>
          <p:cNvPr id="17" name="Plassholder for bilde 16">
            <a:extLst>
              <a:ext uri="{FF2B5EF4-FFF2-40B4-BE49-F238E27FC236}">
                <a16:creationId xmlns:a16="http://schemas.microsoft.com/office/drawing/2014/main" id="{6F22BCBC-D126-46B4-BEC2-C6EDFB8EF531}"/>
              </a:ext>
            </a:extLst>
          </p:cNvPr>
          <p:cNvSpPr>
            <a:spLocks noGrp="1"/>
          </p:cNvSpPr>
          <p:nvPr>
            <p:ph type="pic" sz="quarter" idx="13"/>
          </p:nvPr>
        </p:nvSpPr>
        <p:spPr>
          <a:xfrm>
            <a:off x="2585123" y="216026"/>
            <a:ext cx="2333092" cy="4929062"/>
          </a:xfrm>
          <a:prstGeom prst="rect">
            <a:avLst/>
          </a:prstGeom>
          <a:solidFill>
            <a:schemeClr val="bg1">
              <a:lumMod val="95000"/>
            </a:schemeClr>
          </a:solidFill>
        </p:spPr>
        <p:txBody>
          <a:bodyPr wrap="square">
            <a:noAutofit/>
          </a:bodyPr>
          <a:lstStyle/>
          <a:p>
            <a:r>
              <a:rPr lang="nb-NO"/>
              <a:t>Klikk ikonet for å legge til et bilde</a:t>
            </a:r>
          </a:p>
        </p:txBody>
      </p:sp>
      <p:sp>
        <p:nvSpPr>
          <p:cNvPr id="18" name="Plassholder for bilde 17">
            <a:extLst>
              <a:ext uri="{FF2B5EF4-FFF2-40B4-BE49-F238E27FC236}">
                <a16:creationId xmlns:a16="http://schemas.microsoft.com/office/drawing/2014/main" id="{476C23DD-928D-4679-8633-F759883D4A5C}"/>
              </a:ext>
            </a:extLst>
          </p:cNvPr>
          <p:cNvSpPr>
            <a:spLocks noGrp="1"/>
          </p:cNvSpPr>
          <p:nvPr>
            <p:ph type="pic" sz="quarter" idx="14"/>
          </p:nvPr>
        </p:nvSpPr>
        <p:spPr>
          <a:xfrm>
            <a:off x="180022" y="3265596"/>
            <a:ext cx="2333092" cy="1879484"/>
          </a:xfrm>
          <a:prstGeom prst="rect">
            <a:avLst/>
          </a:prstGeom>
          <a:solidFill>
            <a:schemeClr val="bg1">
              <a:lumMod val="95000"/>
            </a:schemeClr>
          </a:solidFill>
        </p:spPr>
        <p:txBody>
          <a:bodyPr wrap="square">
            <a:noAutofit/>
          </a:bodyPr>
          <a:lstStyle/>
          <a:p>
            <a:r>
              <a:rPr lang="nb-NO"/>
              <a:t>Klikk ikonet for å legge til et bilde</a:t>
            </a:r>
          </a:p>
        </p:txBody>
      </p:sp>
      <p:sp>
        <p:nvSpPr>
          <p:cNvPr id="3" name="TekstSylinder 2">
            <a:extLst>
              <a:ext uri="{FF2B5EF4-FFF2-40B4-BE49-F238E27FC236}">
                <a16:creationId xmlns:a16="http://schemas.microsoft.com/office/drawing/2014/main" id="{A97F8897-AD7D-F642-ACB6-9F55B9FB03A1}"/>
              </a:ext>
            </a:extLst>
          </p:cNvPr>
          <p:cNvSpPr txBox="1"/>
          <p:nvPr userDrawn="1"/>
        </p:nvSpPr>
        <p:spPr>
          <a:xfrm>
            <a:off x="6272463" y="4387516"/>
            <a:ext cx="184731" cy="246221"/>
          </a:xfrm>
          <a:prstGeom prst="rect">
            <a:avLst/>
          </a:prstGeom>
          <a:noFill/>
        </p:spPr>
        <p:txBody>
          <a:bodyPr wrap="none" rtlCol="0">
            <a:spAutoFit/>
          </a:bodyPr>
          <a:lstStyle/>
          <a:p>
            <a:pPr algn="l"/>
            <a:endParaRPr lang="nb-NO" sz="1000" dirty="0" err="1"/>
          </a:p>
        </p:txBody>
      </p:sp>
    </p:spTree>
    <p:extLst>
      <p:ext uri="{BB962C8B-B14F-4D97-AF65-F5344CB8AC3E}">
        <p14:creationId xmlns:p14="http://schemas.microsoft.com/office/powerpoint/2010/main" val="30291836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ture, title and text #5">
    <p:bg>
      <p:bgPr>
        <a:solidFill>
          <a:srgbClr val="EADED0"/>
        </a:solidFill>
        <a:effectLst/>
      </p:bgPr>
    </p:bg>
    <p:spTree>
      <p:nvGrpSpPr>
        <p:cNvPr id="1" name=""/>
        <p:cNvGrpSpPr/>
        <p:nvPr/>
      </p:nvGrpSpPr>
      <p:grpSpPr>
        <a:xfrm>
          <a:off x="0" y="0"/>
          <a:ext cx="0" cy="0"/>
          <a:chOff x="0" y="0"/>
          <a:chExt cx="0" cy="0"/>
        </a:xfrm>
      </p:grpSpPr>
      <p:sp>
        <p:nvSpPr>
          <p:cNvPr id="23" name="fargeslide">
            <a:extLst>
              <a:ext uri="{FF2B5EF4-FFF2-40B4-BE49-F238E27FC236}">
                <a16:creationId xmlns:a16="http://schemas.microsoft.com/office/drawing/2014/main" id="{246DBD0B-CBB2-4322-9DD5-086FEFE2762F}"/>
              </a:ext>
            </a:extLst>
          </p:cNvPr>
          <p:cNvSpPr/>
          <p:nvPr userDrawn="1"/>
        </p:nvSpPr>
        <p:spPr>
          <a:xfrm>
            <a:off x="-1" y="0"/>
            <a:ext cx="9143991" cy="5145088"/>
          </a:xfrm>
          <a:custGeom>
            <a:avLst/>
            <a:gdLst>
              <a:gd name="connsiteX0" fmla="*/ 0 w 9143991"/>
              <a:gd name="connsiteY0" fmla="*/ 0 h 5145088"/>
              <a:gd name="connsiteX1" fmla="*/ 9143991 w 9143991"/>
              <a:gd name="connsiteY1" fmla="*/ 0 h 5145088"/>
              <a:gd name="connsiteX2" fmla="*/ 9143991 w 9143991"/>
              <a:gd name="connsiteY2" fmla="*/ 900112 h 5145088"/>
              <a:gd name="connsiteX3" fmla="*/ 3496017 w 9143991"/>
              <a:gd name="connsiteY3" fmla="*/ 900112 h 5145088"/>
              <a:gd name="connsiteX4" fmla="*/ 3496017 w 9143991"/>
              <a:gd name="connsiteY4" fmla="*/ 4244929 h 5145088"/>
              <a:gd name="connsiteX5" fmla="*/ 9143991 w 9143991"/>
              <a:gd name="connsiteY5" fmla="*/ 4244929 h 5145088"/>
              <a:gd name="connsiteX6" fmla="*/ 9143991 w 9143991"/>
              <a:gd name="connsiteY6" fmla="*/ 5145088 h 5145088"/>
              <a:gd name="connsiteX7" fmla="*/ 0 w 9143991"/>
              <a:gd name="connsiteY7" fmla="*/ 5145088 h 5145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3991" h="5145088">
                <a:moveTo>
                  <a:pt x="0" y="0"/>
                </a:moveTo>
                <a:lnTo>
                  <a:pt x="9143991" y="0"/>
                </a:lnTo>
                <a:lnTo>
                  <a:pt x="9143991" y="900112"/>
                </a:lnTo>
                <a:lnTo>
                  <a:pt x="3496017" y="900112"/>
                </a:lnTo>
                <a:lnTo>
                  <a:pt x="3496017" y="4244929"/>
                </a:lnTo>
                <a:lnTo>
                  <a:pt x="9143991" y="4244929"/>
                </a:lnTo>
                <a:lnTo>
                  <a:pt x="9143991" y="5145088"/>
                </a:lnTo>
                <a:lnTo>
                  <a:pt x="0" y="51450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le 1"/>
          <p:cNvSpPr>
            <a:spLocks noGrp="1"/>
          </p:cNvSpPr>
          <p:nvPr>
            <p:ph type="ctrTitle"/>
          </p:nvPr>
        </p:nvSpPr>
        <p:spPr>
          <a:xfrm>
            <a:off x="4086511" y="1567274"/>
            <a:ext cx="3635293" cy="478264"/>
          </a:xfrm>
        </p:spPr>
        <p:txBody>
          <a:bodyPr wrap="square" anchor="t">
            <a:noAutofit/>
          </a:bodyPr>
          <a:lstStyle>
            <a:lvl1pPr algn="l">
              <a:lnSpc>
                <a:spcPct val="100000"/>
              </a:lnSpc>
              <a:defRPr sz="3000"/>
            </a:lvl1pPr>
          </a:lstStyle>
          <a:p>
            <a:r>
              <a:rPr lang="nb-NO"/>
              <a:t>Klikk for å redigere tittelstil</a:t>
            </a:r>
            <a:endParaRPr lang="en-US" dirty="0"/>
          </a:p>
        </p:txBody>
      </p:sp>
      <p:sp>
        <p:nvSpPr>
          <p:cNvPr id="11" name="Plassholder for tekst 8">
            <a:extLst>
              <a:ext uri="{FF2B5EF4-FFF2-40B4-BE49-F238E27FC236}">
                <a16:creationId xmlns:a16="http://schemas.microsoft.com/office/drawing/2014/main" id="{F4AEAB82-0227-40AA-9CF2-7542D4D42E22}"/>
              </a:ext>
            </a:extLst>
          </p:cNvPr>
          <p:cNvSpPr>
            <a:spLocks noGrp="1"/>
          </p:cNvSpPr>
          <p:nvPr>
            <p:ph type="body" sz="quarter" idx="12"/>
          </p:nvPr>
        </p:nvSpPr>
        <p:spPr>
          <a:xfrm>
            <a:off x="4086511" y="1349169"/>
            <a:ext cx="3635307" cy="153888"/>
          </a:xfrm>
        </p:spPr>
        <p:txBody>
          <a:bodyPr wrap="square" anchor="b">
            <a:spAutoFit/>
          </a:bodyPr>
          <a:lstStyle>
            <a:lvl1pPr marL="0" indent="0">
              <a:lnSpc>
                <a:spcPct val="100000"/>
              </a:lnSpc>
              <a:spcBef>
                <a:spcPts val="0"/>
              </a:spcBef>
              <a:buNone/>
              <a:defRPr cap="all" spc="300" baseline="0"/>
            </a:lvl1pPr>
            <a:lvl2pPr marL="342900" indent="0">
              <a:buNone/>
              <a:defRPr/>
            </a:lvl2pPr>
            <a:lvl3pPr marL="685800" indent="0">
              <a:buNone/>
              <a:defRPr/>
            </a:lvl3pPr>
            <a:lvl4pPr marL="1028700" indent="0">
              <a:buNone/>
              <a:defRPr/>
            </a:lvl4pPr>
            <a:lvl5pPr marL="1371600" indent="0">
              <a:buNone/>
              <a:defRPr/>
            </a:lvl5pPr>
          </a:lstStyle>
          <a:p>
            <a:pPr lvl="0"/>
            <a:r>
              <a:rPr lang="nb-NO"/>
              <a:t>Klikk for å redigere tekststiler i malen</a:t>
            </a:r>
          </a:p>
        </p:txBody>
      </p:sp>
      <p:sp>
        <p:nvSpPr>
          <p:cNvPr id="7" name="Plassholder for tekst 8">
            <a:extLst>
              <a:ext uri="{FF2B5EF4-FFF2-40B4-BE49-F238E27FC236}">
                <a16:creationId xmlns:a16="http://schemas.microsoft.com/office/drawing/2014/main" id="{96CFE13F-2AA6-42B1-A65A-9276BBF278AC}"/>
              </a:ext>
            </a:extLst>
          </p:cNvPr>
          <p:cNvSpPr>
            <a:spLocks noGrp="1"/>
          </p:cNvSpPr>
          <p:nvPr>
            <p:ph type="body" sz="quarter" idx="11"/>
          </p:nvPr>
        </p:nvSpPr>
        <p:spPr>
          <a:xfrm>
            <a:off x="4086511" y="2045541"/>
            <a:ext cx="3635307" cy="1836503"/>
          </a:xfrm>
        </p:spPr>
        <p:txBody>
          <a:bodyPr/>
          <a:lstStyle>
            <a:lvl1pPr marL="0" indent="0">
              <a:lnSpc>
                <a:spcPct val="100000"/>
              </a:lnSpc>
              <a:buNone/>
              <a:defRPr/>
            </a:lvl1pPr>
            <a:lvl2pPr marL="342900" indent="0">
              <a:buNone/>
              <a:defRPr/>
            </a:lvl2pPr>
            <a:lvl3pPr marL="685800" indent="0">
              <a:buNone/>
              <a:defRPr/>
            </a:lvl3pPr>
            <a:lvl4pPr marL="1028700" indent="0">
              <a:buNone/>
              <a:defRPr/>
            </a:lvl4pPr>
            <a:lvl5pPr marL="1371600" indent="0">
              <a:buNone/>
              <a:defRPr/>
            </a:lvl5pPr>
          </a:lstStyle>
          <a:p>
            <a:pPr lvl="0"/>
            <a:r>
              <a:rPr lang="nb-NO"/>
              <a:t>Klikk for å redigere tekststiler i malen</a:t>
            </a:r>
          </a:p>
        </p:txBody>
      </p:sp>
      <p:sp>
        <p:nvSpPr>
          <p:cNvPr id="21" name="Plassholder for bilde 20">
            <a:extLst>
              <a:ext uri="{FF2B5EF4-FFF2-40B4-BE49-F238E27FC236}">
                <a16:creationId xmlns:a16="http://schemas.microsoft.com/office/drawing/2014/main" id="{C34D0CDF-206D-4012-965E-6A250FFA359E}"/>
              </a:ext>
            </a:extLst>
          </p:cNvPr>
          <p:cNvSpPr>
            <a:spLocks noGrp="1"/>
          </p:cNvSpPr>
          <p:nvPr>
            <p:ph type="pic" sz="quarter" idx="10"/>
          </p:nvPr>
        </p:nvSpPr>
        <p:spPr>
          <a:xfrm>
            <a:off x="997324" y="900113"/>
            <a:ext cx="2498695" cy="3344817"/>
          </a:xfrm>
          <a:prstGeom prst="rect">
            <a:avLst/>
          </a:prstGeom>
          <a:solidFill>
            <a:schemeClr val="bg1">
              <a:lumMod val="95000"/>
            </a:schemeClr>
          </a:solidFill>
        </p:spPr>
        <p:txBody>
          <a:bodyPr wrap="square">
            <a:noAutofit/>
          </a:bodyPr>
          <a:lstStyle/>
          <a:p>
            <a:r>
              <a:rPr lang="nb-NO"/>
              <a:t>Klikk ikonet for å legge til et bilde</a:t>
            </a:r>
            <a:endParaRPr lang="nb-NO" dirty="0"/>
          </a:p>
        </p:txBody>
      </p:sp>
      <p:sp>
        <p:nvSpPr>
          <p:cNvPr id="9" name="Rektangel 8">
            <a:extLst>
              <a:ext uri="{FF2B5EF4-FFF2-40B4-BE49-F238E27FC236}">
                <a16:creationId xmlns:a16="http://schemas.microsoft.com/office/drawing/2014/main" id="{914F4211-5C0A-0546-B89E-42F6755B7810}"/>
              </a:ext>
            </a:extLst>
          </p:cNvPr>
          <p:cNvSpPr/>
          <p:nvPr userDrawn="1"/>
        </p:nvSpPr>
        <p:spPr>
          <a:xfrm>
            <a:off x="8607425" y="4797116"/>
            <a:ext cx="250825" cy="1480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0493010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Picture and numbered list">
    <p:bg>
      <p:bgPr>
        <a:solidFill>
          <a:srgbClr val="DFE3E6"/>
        </a:solidFill>
        <a:effectLst/>
      </p:bgPr>
    </p:bg>
    <p:spTree>
      <p:nvGrpSpPr>
        <p:cNvPr id="1" name=""/>
        <p:cNvGrpSpPr/>
        <p:nvPr/>
      </p:nvGrpSpPr>
      <p:grpSpPr>
        <a:xfrm>
          <a:off x="0" y="0"/>
          <a:ext cx="0" cy="0"/>
          <a:chOff x="0" y="0"/>
          <a:chExt cx="0" cy="0"/>
        </a:xfrm>
      </p:grpSpPr>
      <p:sp>
        <p:nvSpPr>
          <p:cNvPr id="30" name="fargeslide">
            <a:extLst>
              <a:ext uri="{FF2B5EF4-FFF2-40B4-BE49-F238E27FC236}">
                <a16:creationId xmlns:a16="http://schemas.microsoft.com/office/drawing/2014/main" id="{B2C801A9-47CA-4D36-9D0B-CFDE18345DFA}"/>
              </a:ext>
            </a:extLst>
          </p:cNvPr>
          <p:cNvSpPr/>
          <p:nvPr userDrawn="1"/>
        </p:nvSpPr>
        <p:spPr>
          <a:xfrm>
            <a:off x="-1" y="0"/>
            <a:ext cx="9143999" cy="5145088"/>
          </a:xfrm>
          <a:custGeom>
            <a:avLst/>
            <a:gdLst>
              <a:gd name="connsiteX0" fmla="*/ 0 w 9143999"/>
              <a:gd name="connsiteY0" fmla="*/ 0 h 5145088"/>
              <a:gd name="connsiteX1" fmla="*/ 9143999 w 9143999"/>
              <a:gd name="connsiteY1" fmla="*/ 0 h 5145088"/>
              <a:gd name="connsiteX2" fmla="*/ 9143999 w 9143999"/>
              <a:gd name="connsiteY2" fmla="*/ 2095461 h 5145088"/>
              <a:gd name="connsiteX3" fmla="*/ 2279085 w 9143999"/>
              <a:gd name="connsiteY3" fmla="*/ 2095461 h 5145088"/>
              <a:gd name="connsiteX4" fmla="*/ 2279085 w 9143999"/>
              <a:gd name="connsiteY4" fmla="*/ 5145087 h 5145088"/>
              <a:gd name="connsiteX5" fmla="*/ 9143999 w 9143999"/>
              <a:gd name="connsiteY5" fmla="*/ 5145087 h 5145088"/>
              <a:gd name="connsiteX6" fmla="*/ 9143999 w 9143999"/>
              <a:gd name="connsiteY6" fmla="*/ 5145088 h 5145088"/>
              <a:gd name="connsiteX7" fmla="*/ 0 w 9143999"/>
              <a:gd name="connsiteY7" fmla="*/ 5145088 h 5145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3999" h="5145088">
                <a:moveTo>
                  <a:pt x="0" y="0"/>
                </a:moveTo>
                <a:lnTo>
                  <a:pt x="9143999" y="0"/>
                </a:lnTo>
                <a:lnTo>
                  <a:pt x="9143999" y="2095461"/>
                </a:lnTo>
                <a:lnTo>
                  <a:pt x="2279085" y="2095461"/>
                </a:lnTo>
                <a:lnTo>
                  <a:pt x="2279085" y="5145087"/>
                </a:lnTo>
                <a:lnTo>
                  <a:pt x="9143999" y="5145087"/>
                </a:lnTo>
                <a:lnTo>
                  <a:pt x="9143999" y="5145088"/>
                </a:lnTo>
                <a:lnTo>
                  <a:pt x="0" y="51450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le 1"/>
          <p:cNvSpPr>
            <a:spLocks noGrp="1"/>
          </p:cNvSpPr>
          <p:nvPr>
            <p:ph type="ctrTitle"/>
          </p:nvPr>
        </p:nvSpPr>
        <p:spPr>
          <a:xfrm>
            <a:off x="820903" y="871845"/>
            <a:ext cx="6311416" cy="478264"/>
          </a:xfrm>
        </p:spPr>
        <p:txBody>
          <a:bodyPr wrap="square" anchor="t">
            <a:noAutofit/>
          </a:bodyPr>
          <a:lstStyle>
            <a:lvl1pPr algn="l">
              <a:lnSpc>
                <a:spcPct val="100000"/>
              </a:lnSpc>
              <a:defRPr sz="3000"/>
            </a:lvl1pPr>
          </a:lstStyle>
          <a:p>
            <a:r>
              <a:rPr lang="nb-NO"/>
              <a:t>Klikk for å redigere tittelstil</a:t>
            </a:r>
            <a:endParaRPr lang="en-US" dirty="0"/>
          </a:p>
        </p:txBody>
      </p:sp>
      <p:sp>
        <p:nvSpPr>
          <p:cNvPr id="7" name="Plassholder for tekst 8">
            <a:extLst>
              <a:ext uri="{FF2B5EF4-FFF2-40B4-BE49-F238E27FC236}">
                <a16:creationId xmlns:a16="http://schemas.microsoft.com/office/drawing/2014/main" id="{96CFE13F-2AA6-42B1-A65A-9276BBF278AC}"/>
              </a:ext>
            </a:extLst>
          </p:cNvPr>
          <p:cNvSpPr>
            <a:spLocks noGrp="1"/>
          </p:cNvSpPr>
          <p:nvPr>
            <p:ph type="body" sz="quarter" idx="11"/>
          </p:nvPr>
        </p:nvSpPr>
        <p:spPr>
          <a:xfrm>
            <a:off x="2664333" y="3016376"/>
            <a:ext cx="1620193" cy="603755"/>
          </a:xfrm>
        </p:spPr>
        <p:txBody>
          <a:bodyPr wrap="square">
            <a:spAutoFit/>
          </a:bodyPr>
          <a:lstStyle>
            <a:lvl1pPr marL="0" indent="0">
              <a:lnSpc>
                <a:spcPct val="135000"/>
              </a:lnSpc>
              <a:buNone/>
              <a:defRPr cap="all" spc="300" baseline="0">
                <a:latin typeface="Rubik Medium" panose="00000600000000000000" pitchFamily="2" charset="-79"/>
                <a:cs typeface="Rubik Medium" panose="00000600000000000000" pitchFamily="2" charset="-79"/>
              </a:defRPr>
            </a:lvl1pPr>
            <a:lvl2pPr marL="342900" indent="0">
              <a:buNone/>
              <a:defRPr/>
            </a:lvl2pPr>
            <a:lvl3pPr marL="685800" indent="0">
              <a:buNone/>
              <a:defRPr/>
            </a:lvl3pPr>
            <a:lvl4pPr marL="1028700" indent="0">
              <a:buNone/>
              <a:defRPr/>
            </a:lvl4pPr>
            <a:lvl5pPr marL="1371600" indent="0">
              <a:buNone/>
              <a:defRPr/>
            </a:lvl5pPr>
          </a:lstStyle>
          <a:p>
            <a:pPr lvl="0"/>
            <a:r>
              <a:rPr lang="nb-NO"/>
              <a:t>Klikk for å redigere tekststiler i malen</a:t>
            </a:r>
          </a:p>
        </p:txBody>
      </p:sp>
      <p:sp>
        <p:nvSpPr>
          <p:cNvPr id="27" name="Plassholder for bilde 26">
            <a:extLst>
              <a:ext uri="{FF2B5EF4-FFF2-40B4-BE49-F238E27FC236}">
                <a16:creationId xmlns:a16="http://schemas.microsoft.com/office/drawing/2014/main" id="{1A7AA665-8004-4EC8-8C02-05F43990A7ED}"/>
              </a:ext>
            </a:extLst>
          </p:cNvPr>
          <p:cNvSpPr>
            <a:spLocks noGrp="1"/>
          </p:cNvSpPr>
          <p:nvPr>
            <p:ph type="pic" sz="quarter" idx="10"/>
          </p:nvPr>
        </p:nvSpPr>
        <p:spPr>
          <a:xfrm>
            <a:off x="478861" y="2095463"/>
            <a:ext cx="1800224" cy="3049626"/>
          </a:xfrm>
          <a:prstGeom prst="rect">
            <a:avLst/>
          </a:prstGeom>
          <a:solidFill>
            <a:schemeClr val="bg1">
              <a:lumMod val="95000"/>
            </a:schemeClr>
          </a:solidFill>
        </p:spPr>
        <p:txBody>
          <a:bodyPr wrap="square">
            <a:noAutofit/>
          </a:bodyPr>
          <a:lstStyle/>
          <a:p>
            <a:r>
              <a:rPr lang="nb-NO"/>
              <a:t>Klikk ikonet for å legge til et bilde</a:t>
            </a:r>
            <a:endParaRPr lang="nb-NO" dirty="0"/>
          </a:p>
        </p:txBody>
      </p:sp>
      <p:sp>
        <p:nvSpPr>
          <p:cNvPr id="13" name="Plassholder for tekst 8">
            <a:extLst>
              <a:ext uri="{FF2B5EF4-FFF2-40B4-BE49-F238E27FC236}">
                <a16:creationId xmlns:a16="http://schemas.microsoft.com/office/drawing/2014/main" id="{5BAADBC1-FAAA-460D-9DF8-6E98DF4FA3C9}"/>
              </a:ext>
            </a:extLst>
          </p:cNvPr>
          <p:cNvSpPr>
            <a:spLocks noGrp="1"/>
          </p:cNvSpPr>
          <p:nvPr>
            <p:ph type="body" sz="quarter" idx="12"/>
          </p:nvPr>
        </p:nvSpPr>
        <p:spPr>
          <a:xfrm>
            <a:off x="2664334" y="3611301"/>
            <a:ext cx="1620192" cy="1242640"/>
          </a:xfrm>
        </p:spPr>
        <p:txBody>
          <a:bodyPr/>
          <a:lstStyle>
            <a:lvl1pPr marL="0" indent="0">
              <a:lnSpc>
                <a:spcPct val="100000"/>
              </a:lnSpc>
              <a:buNone/>
              <a:defRPr/>
            </a:lvl1pPr>
            <a:lvl2pPr marL="342900" indent="0">
              <a:buNone/>
              <a:defRPr/>
            </a:lvl2pPr>
            <a:lvl3pPr marL="685800" indent="0">
              <a:buNone/>
              <a:defRPr/>
            </a:lvl3pPr>
            <a:lvl4pPr marL="1028700" indent="0">
              <a:buNone/>
              <a:defRPr/>
            </a:lvl4pPr>
            <a:lvl5pPr marL="1371600" indent="0">
              <a:buNone/>
              <a:defRPr/>
            </a:lvl5pPr>
          </a:lstStyle>
          <a:p>
            <a:pPr lvl="0"/>
            <a:r>
              <a:rPr lang="nb-NO"/>
              <a:t>Klikk for å redigere tekststiler i malen</a:t>
            </a:r>
          </a:p>
        </p:txBody>
      </p:sp>
      <p:sp>
        <p:nvSpPr>
          <p:cNvPr id="17" name="Plassholder for tekst 8">
            <a:extLst>
              <a:ext uri="{FF2B5EF4-FFF2-40B4-BE49-F238E27FC236}">
                <a16:creationId xmlns:a16="http://schemas.microsoft.com/office/drawing/2014/main" id="{7617F19B-035D-4270-A83E-9125B444D06F}"/>
              </a:ext>
            </a:extLst>
          </p:cNvPr>
          <p:cNvSpPr>
            <a:spLocks noGrp="1"/>
          </p:cNvSpPr>
          <p:nvPr>
            <p:ph type="body" sz="quarter" idx="13"/>
          </p:nvPr>
        </p:nvSpPr>
        <p:spPr>
          <a:xfrm>
            <a:off x="4824589" y="3022159"/>
            <a:ext cx="1620193" cy="603755"/>
          </a:xfrm>
        </p:spPr>
        <p:txBody>
          <a:bodyPr wrap="square">
            <a:spAutoFit/>
          </a:bodyPr>
          <a:lstStyle>
            <a:lvl1pPr marL="0" indent="0">
              <a:lnSpc>
                <a:spcPct val="135000"/>
              </a:lnSpc>
              <a:buNone/>
              <a:defRPr cap="all" spc="300" baseline="0">
                <a:latin typeface="Rubik Medium" panose="00000600000000000000" pitchFamily="2" charset="-79"/>
                <a:cs typeface="Rubik Medium" panose="00000600000000000000" pitchFamily="2" charset="-79"/>
              </a:defRPr>
            </a:lvl1pPr>
            <a:lvl2pPr marL="342900" indent="0">
              <a:buNone/>
              <a:defRPr/>
            </a:lvl2pPr>
            <a:lvl3pPr marL="685800" indent="0">
              <a:buNone/>
              <a:defRPr/>
            </a:lvl3pPr>
            <a:lvl4pPr marL="1028700" indent="0">
              <a:buNone/>
              <a:defRPr/>
            </a:lvl4pPr>
            <a:lvl5pPr marL="1371600" indent="0">
              <a:buNone/>
              <a:defRPr/>
            </a:lvl5pPr>
          </a:lstStyle>
          <a:p>
            <a:pPr lvl="0"/>
            <a:r>
              <a:rPr lang="nb-NO"/>
              <a:t>Klikk for å redigere tekststiler i malen</a:t>
            </a:r>
          </a:p>
        </p:txBody>
      </p:sp>
      <p:sp>
        <p:nvSpPr>
          <p:cNvPr id="18" name="Plassholder for tekst 8">
            <a:extLst>
              <a:ext uri="{FF2B5EF4-FFF2-40B4-BE49-F238E27FC236}">
                <a16:creationId xmlns:a16="http://schemas.microsoft.com/office/drawing/2014/main" id="{7400407F-174F-49BB-A0BE-3BD3D8E0A938}"/>
              </a:ext>
            </a:extLst>
          </p:cNvPr>
          <p:cNvSpPr>
            <a:spLocks noGrp="1"/>
          </p:cNvSpPr>
          <p:nvPr>
            <p:ph type="body" sz="quarter" idx="14"/>
          </p:nvPr>
        </p:nvSpPr>
        <p:spPr>
          <a:xfrm>
            <a:off x="4824590" y="3617084"/>
            <a:ext cx="1620192" cy="1242640"/>
          </a:xfrm>
        </p:spPr>
        <p:txBody>
          <a:bodyPr/>
          <a:lstStyle>
            <a:lvl1pPr marL="0" indent="0">
              <a:lnSpc>
                <a:spcPct val="100000"/>
              </a:lnSpc>
              <a:buNone/>
              <a:defRPr/>
            </a:lvl1pPr>
            <a:lvl2pPr marL="342900" indent="0">
              <a:buNone/>
              <a:defRPr/>
            </a:lvl2pPr>
            <a:lvl3pPr marL="685800" indent="0">
              <a:buNone/>
              <a:defRPr/>
            </a:lvl3pPr>
            <a:lvl4pPr marL="1028700" indent="0">
              <a:buNone/>
              <a:defRPr/>
            </a:lvl4pPr>
            <a:lvl5pPr marL="1371600" indent="0">
              <a:buNone/>
              <a:defRPr/>
            </a:lvl5pPr>
          </a:lstStyle>
          <a:p>
            <a:pPr lvl="0"/>
            <a:r>
              <a:rPr lang="nb-NO"/>
              <a:t>Klikk for å redigere tekststiler i malen</a:t>
            </a:r>
          </a:p>
        </p:txBody>
      </p:sp>
      <p:sp>
        <p:nvSpPr>
          <p:cNvPr id="20" name="Plassholder for tekst 8">
            <a:extLst>
              <a:ext uri="{FF2B5EF4-FFF2-40B4-BE49-F238E27FC236}">
                <a16:creationId xmlns:a16="http://schemas.microsoft.com/office/drawing/2014/main" id="{17E2BCA3-0DB0-40FB-9A3B-FC76047944D0}"/>
              </a:ext>
            </a:extLst>
          </p:cNvPr>
          <p:cNvSpPr>
            <a:spLocks noGrp="1"/>
          </p:cNvSpPr>
          <p:nvPr>
            <p:ph type="body" sz="quarter" idx="15"/>
          </p:nvPr>
        </p:nvSpPr>
        <p:spPr>
          <a:xfrm>
            <a:off x="6941668" y="3016376"/>
            <a:ext cx="1620193" cy="603755"/>
          </a:xfrm>
        </p:spPr>
        <p:txBody>
          <a:bodyPr wrap="square">
            <a:spAutoFit/>
          </a:bodyPr>
          <a:lstStyle>
            <a:lvl1pPr marL="0" indent="0">
              <a:lnSpc>
                <a:spcPct val="135000"/>
              </a:lnSpc>
              <a:buNone/>
              <a:defRPr cap="all" spc="300" baseline="0">
                <a:latin typeface="Rubik Medium" panose="00000600000000000000" pitchFamily="2" charset="-79"/>
                <a:cs typeface="Rubik Medium" panose="00000600000000000000" pitchFamily="2" charset="-79"/>
              </a:defRPr>
            </a:lvl1pPr>
            <a:lvl2pPr marL="342900" indent="0">
              <a:buNone/>
              <a:defRPr/>
            </a:lvl2pPr>
            <a:lvl3pPr marL="685800" indent="0">
              <a:buNone/>
              <a:defRPr/>
            </a:lvl3pPr>
            <a:lvl4pPr marL="1028700" indent="0">
              <a:buNone/>
              <a:defRPr/>
            </a:lvl4pPr>
            <a:lvl5pPr marL="1371600" indent="0">
              <a:buNone/>
              <a:defRPr/>
            </a:lvl5pPr>
          </a:lstStyle>
          <a:p>
            <a:pPr lvl="0"/>
            <a:r>
              <a:rPr lang="nb-NO"/>
              <a:t>Klikk for å redigere tekststiler i malen</a:t>
            </a:r>
          </a:p>
        </p:txBody>
      </p:sp>
      <p:sp>
        <p:nvSpPr>
          <p:cNvPr id="22" name="Plassholder for tekst 8">
            <a:extLst>
              <a:ext uri="{FF2B5EF4-FFF2-40B4-BE49-F238E27FC236}">
                <a16:creationId xmlns:a16="http://schemas.microsoft.com/office/drawing/2014/main" id="{2C660B4B-2398-4939-AD7B-579623BD0056}"/>
              </a:ext>
            </a:extLst>
          </p:cNvPr>
          <p:cNvSpPr>
            <a:spLocks noGrp="1"/>
          </p:cNvSpPr>
          <p:nvPr>
            <p:ph type="body" sz="quarter" idx="16"/>
          </p:nvPr>
        </p:nvSpPr>
        <p:spPr>
          <a:xfrm>
            <a:off x="6941669" y="3611301"/>
            <a:ext cx="1620192" cy="1242640"/>
          </a:xfrm>
        </p:spPr>
        <p:txBody>
          <a:bodyPr/>
          <a:lstStyle>
            <a:lvl1pPr marL="0" indent="0">
              <a:lnSpc>
                <a:spcPct val="100000"/>
              </a:lnSpc>
              <a:buNone/>
              <a:defRPr/>
            </a:lvl1pPr>
            <a:lvl2pPr marL="342900" indent="0">
              <a:buNone/>
              <a:defRPr/>
            </a:lvl2pPr>
            <a:lvl3pPr marL="685800" indent="0">
              <a:buNone/>
              <a:defRPr/>
            </a:lvl3pPr>
            <a:lvl4pPr marL="1028700" indent="0">
              <a:buNone/>
              <a:defRPr/>
            </a:lvl4pPr>
            <a:lvl5pPr marL="1371600" indent="0">
              <a:buNone/>
              <a:defRPr/>
            </a:lvl5pPr>
          </a:lstStyle>
          <a:p>
            <a:pPr lvl="0"/>
            <a:r>
              <a:rPr lang="nb-NO"/>
              <a:t>Klikk for å redigere tekststiler i malen</a:t>
            </a:r>
          </a:p>
        </p:txBody>
      </p:sp>
      <p:sp>
        <p:nvSpPr>
          <p:cNvPr id="3" name="Text Placeholder 2">
            <a:extLst>
              <a:ext uri="{FF2B5EF4-FFF2-40B4-BE49-F238E27FC236}">
                <a16:creationId xmlns:a16="http://schemas.microsoft.com/office/drawing/2014/main" id="{BC55E85E-62ED-404E-B7A5-5E29A16D8A30}"/>
              </a:ext>
            </a:extLst>
          </p:cNvPr>
          <p:cNvSpPr>
            <a:spLocks noGrp="1"/>
          </p:cNvSpPr>
          <p:nvPr>
            <p:ph type="body" sz="quarter" idx="17" hasCustomPrompt="1"/>
          </p:nvPr>
        </p:nvSpPr>
        <p:spPr>
          <a:xfrm>
            <a:off x="2664333" y="2461886"/>
            <a:ext cx="1620189" cy="461665"/>
          </a:xfrm>
          <a:prstGeom prst="rect">
            <a:avLst/>
          </a:prstGeom>
        </p:spPr>
        <p:txBody>
          <a:bodyPr lIns="0" tIns="0" rIns="0" bIns="0"/>
          <a:lstStyle>
            <a:lvl1pPr marL="0" indent="0">
              <a:lnSpc>
                <a:spcPct val="100000"/>
              </a:lnSpc>
              <a:spcBef>
                <a:spcPts val="0"/>
              </a:spcBef>
              <a:buNone/>
              <a:defRPr sz="3000">
                <a:latin typeface="Rubik Medium" panose="00000600000000000000" pitchFamily="2" charset="-79"/>
                <a:cs typeface="Rubik Medium" panose="00000600000000000000" pitchFamily="2" charset="-79"/>
              </a:defRPr>
            </a:lvl1pPr>
            <a:lvl2pPr>
              <a:defRPr sz="3000">
                <a:latin typeface="Rubik Medium" panose="00000600000000000000" pitchFamily="2" charset="-79"/>
                <a:cs typeface="Rubik Medium" panose="00000600000000000000" pitchFamily="2" charset="-79"/>
              </a:defRPr>
            </a:lvl2pPr>
            <a:lvl3pPr>
              <a:defRPr sz="3000">
                <a:latin typeface="Rubik Medium" panose="00000600000000000000" pitchFamily="2" charset="-79"/>
                <a:cs typeface="Rubik Medium" panose="00000600000000000000" pitchFamily="2" charset="-79"/>
              </a:defRPr>
            </a:lvl3pPr>
            <a:lvl4pPr>
              <a:defRPr sz="3000">
                <a:latin typeface="Rubik Medium" panose="00000600000000000000" pitchFamily="2" charset="-79"/>
                <a:cs typeface="Rubik Medium" panose="00000600000000000000" pitchFamily="2" charset="-79"/>
              </a:defRPr>
            </a:lvl4pPr>
            <a:lvl5pPr>
              <a:defRPr sz="3000">
                <a:latin typeface="Rubik Medium" panose="00000600000000000000" pitchFamily="2" charset="-79"/>
                <a:cs typeface="Rubik Medium" panose="00000600000000000000" pitchFamily="2" charset="-79"/>
              </a:defRPr>
            </a:lvl5pPr>
          </a:lstStyle>
          <a:p>
            <a:pPr lvl="0"/>
            <a:r>
              <a:rPr lang="en-US" dirty="0"/>
              <a:t>#</a:t>
            </a:r>
          </a:p>
        </p:txBody>
      </p:sp>
      <p:sp>
        <p:nvSpPr>
          <p:cNvPr id="25" name="Text Placeholder 2">
            <a:extLst>
              <a:ext uri="{FF2B5EF4-FFF2-40B4-BE49-F238E27FC236}">
                <a16:creationId xmlns:a16="http://schemas.microsoft.com/office/drawing/2014/main" id="{922185F3-D401-45B7-BA79-F3D452B77A2C}"/>
              </a:ext>
            </a:extLst>
          </p:cNvPr>
          <p:cNvSpPr>
            <a:spLocks noGrp="1"/>
          </p:cNvSpPr>
          <p:nvPr>
            <p:ph type="body" sz="quarter" idx="18" hasCustomPrompt="1"/>
          </p:nvPr>
        </p:nvSpPr>
        <p:spPr>
          <a:xfrm>
            <a:off x="4824589" y="2461886"/>
            <a:ext cx="1620189" cy="461665"/>
          </a:xfrm>
          <a:prstGeom prst="rect">
            <a:avLst/>
          </a:prstGeom>
        </p:spPr>
        <p:txBody>
          <a:bodyPr lIns="0" tIns="0" rIns="0" bIns="0"/>
          <a:lstStyle>
            <a:lvl1pPr marL="0" indent="0">
              <a:lnSpc>
                <a:spcPct val="100000"/>
              </a:lnSpc>
              <a:spcBef>
                <a:spcPts val="0"/>
              </a:spcBef>
              <a:buNone/>
              <a:defRPr sz="3000">
                <a:latin typeface="Rubik Medium" panose="00000600000000000000" pitchFamily="2" charset="-79"/>
                <a:cs typeface="Rubik Medium" panose="00000600000000000000" pitchFamily="2" charset="-79"/>
              </a:defRPr>
            </a:lvl1pPr>
            <a:lvl2pPr>
              <a:defRPr sz="3000">
                <a:latin typeface="Rubik Medium" panose="00000600000000000000" pitchFamily="2" charset="-79"/>
                <a:cs typeface="Rubik Medium" panose="00000600000000000000" pitchFamily="2" charset="-79"/>
              </a:defRPr>
            </a:lvl2pPr>
            <a:lvl3pPr>
              <a:defRPr sz="3000">
                <a:latin typeface="Rubik Medium" panose="00000600000000000000" pitchFamily="2" charset="-79"/>
                <a:cs typeface="Rubik Medium" panose="00000600000000000000" pitchFamily="2" charset="-79"/>
              </a:defRPr>
            </a:lvl3pPr>
            <a:lvl4pPr>
              <a:defRPr sz="3000">
                <a:latin typeface="Rubik Medium" panose="00000600000000000000" pitchFamily="2" charset="-79"/>
                <a:cs typeface="Rubik Medium" panose="00000600000000000000" pitchFamily="2" charset="-79"/>
              </a:defRPr>
            </a:lvl4pPr>
            <a:lvl5pPr>
              <a:defRPr sz="3000">
                <a:latin typeface="Rubik Medium" panose="00000600000000000000" pitchFamily="2" charset="-79"/>
                <a:cs typeface="Rubik Medium" panose="00000600000000000000" pitchFamily="2" charset="-79"/>
              </a:defRPr>
            </a:lvl5pPr>
          </a:lstStyle>
          <a:p>
            <a:pPr lvl="0"/>
            <a:r>
              <a:rPr lang="en-US" dirty="0"/>
              <a:t>#</a:t>
            </a:r>
          </a:p>
        </p:txBody>
      </p:sp>
      <p:sp>
        <p:nvSpPr>
          <p:cNvPr id="26" name="Text Placeholder 2">
            <a:extLst>
              <a:ext uri="{FF2B5EF4-FFF2-40B4-BE49-F238E27FC236}">
                <a16:creationId xmlns:a16="http://schemas.microsoft.com/office/drawing/2014/main" id="{2DCA2308-4C87-4EF5-B538-11D71BB64E10}"/>
              </a:ext>
            </a:extLst>
          </p:cNvPr>
          <p:cNvSpPr>
            <a:spLocks noGrp="1"/>
          </p:cNvSpPr>
          <p:nvPr>
            <p:ph type="body" sz="quarter" idx="19" hasCustomPrompt="1"/>
          </p:nvPr>
        </p:nvSpPr>
        <p:spPr>
          <a:xfrm>
            <a:off x="6941672" y="2461886"/>
            <a:ext cx="1620189" cy="461665"/>
          </a:xfrm>
          <a:prstGeom prst="rect">
            <a:avLst/>
          </a:prstGeom>
        </p:spPr>
        <p:txBody>
          <a:bodyPr lIns="0" tIns="0" rIns="0" bIns="0"/>
          <a:lstStyle>
            <a:lvl1pPr marL="0" indent="0">
              <a:lnSpc>
                <a:spcPct val="100000"/>
              </a:lnSpc>
              <a:spcBef>
                <a:spcPts val="0"/>
              </a:spcBef>
              <a:buNone/>
              <a:defRPr sz="3000">
                <a:latin typeface="Rubik Medium" panose="00000600000000000000" pitchFamily="2" charset="-79"/>
                <a:cs typeface="Rubik Medium" panose="00000600000000000000" pitchFamily="2" charset="-79"/>
              </a:defRPr>
            </a:lvl1pPr>
            <a:lvl2pPr>
              <a:defRPr sz="3000">
                <a:latin typeface="Rubik Medium" panose="00000600000000000000" pitchFamily="2" charset="-79"/>
                <a:cs typeface="Rubik Medium" panose="00000600000000000000" pitchFamily="2" charset="-79"/>
              </a:defRPr>
            </a:lvl2pPr>
            <a:lvl3pPr>
              <a:defRPr sz="3000">
                <a:latin typeface="Rubik Medium" panose="00000600000000000000" pitchFamily="2" charset="-79"/>
                <a:cs typeface="Rubik Medium" panose="00000600000000000000" pitchFamily="2" charset="-79"/>
              </a:defRPr>
            </a:lvl3pPr>
            <a:lvl4pPr>
              <a:defRPr sz="3000">
                <a:latin typeface="Rubik Medium" panose="00000600000000000000" pitchFamily="2" charset="-79"/>
                <a:cs typeface="Rubik Medium" panose="00000600000000000000" pitchFamily="2" charset="-79"/>
              </a:defRPr>
            </a:lvl4pPr>
            <a:lvl5pPr>
              <a:defRPr sz="3000">
                <a:latin typeface="Rubik Medium" panose="00000600000000000000" pitchFamily="2" charset="-79"/>
                <a:cs typeface="Rubik Medium" panose="00000600000000000000" pitchFamily="2" charset="-79"/>
              </a:defRPr>
            </a:lvl5pPr>
          </a:lstStyle>
          <a:p>
            <a:pPr lvl="0"/>
            <a:r>
              <a:rPr lang="en-US" dirty="0"/>
              <a:t>#</a:t>
            </a:r>
          </a:p>
        </p:txBody>
      </p:sp>
      <p:sp>
        <p:nvSpPr>
          <p:cNvPr id="28" name="Plassholder for tekst 8">
            <a:extLst>
              <a:ext uri="{FF2B5EF4-FFF2-40B4-BE49-F238E27FC236}">
                <a16:creationId xmlns:a16="http://schemas.microsoft.com/office/drawing/2014/main" id="{04200854-6D58-47D9-AA92-2729D3AAC7A0}"/>
              </a:ext>
            </a:extLst>
          </p:cNvPr>
          <p:cNvSpPr>
            <a:spLocks noGrp="1"/>
          </p:cNvSpPr>
          <p:nvPr>
            <p:ph type="body" sz="quarter" idx="20"/>
          </p:nvPr>
        </p:nvSpPr>
        <p:spPr>
          <a:xfrm>
            <a:off x="820903" y="662594"/>
            <a:ext cx="6311414" cy="153888"/>
          </a:xfrm>
        </p:spPr>
        <p:txBody>
          <a:bodyPr wrap="square" anchor="b">
            <a:spAutoFit/>
          </a:bodyPr>
          <a:lstStyle>
            <a:lvl1pPr marL="0" indent="0">
              <a:lnSpc>
                <a:spcPct val="100000"/>
              </a:lnSpc>
              <a:spcBef>
                <a:spcPts val="0"/>
              </a:spcBef>
              <a:buNone/>
              <a:defRPr cap="all" spc="300" baseline="0"/>
            </a:lvl1pPr>
            <a:lvl2pPr marL="342900" indent="0">
              <a:buNone/>
              <a:defRPr/>
            </a:lvl2pPr>
            <a:lvl3pPr marL="685800" indent="0">
              <a:buNone/>
              <a:defRPr/>
            </a:lvl3pPr>
            <a:lvl4pPr marL="1028700" indent="0">
              <a:buNone/>
              <a:defRPr/>
            </a:lvl4pPr>
            <a:lvl5pPr marL="1371600" indent="0">
              <a:buNone/>
              <a:defRPr/>
            </a:lvl5pPr>
          </a:lstStyle>
          <a:p>
            <a:pPr lvl="0"/>
            <a:r>
              <a:rPr lang="nb-NO"/>
              <a:t>Klikk for å redigere tekststiler i malen</a:t>
            </a:r>
          </a:p>
        </p:txBody>
      </p:sp>
      <p:sp>
        <p:nvSpPr>
          <p:cNvPr id="29" name="Plassholder for tekst 8">
            <a:extLst>
              <a:ext uri="{FF2B5EF4-FFF2-40B4-BE49-F238E27FC236}">
                <a16:creationId xmlns:a16="http://schemas.microsoft.com/office/drawing/2014/main" id="{8B758ED1-9AEE-4CB1-86BB-6B94184AEA87}"/>
              </a:ext>
            </a:extLst>
          </p:cNvPr>
          <p:cNvSpPr>
            <a:spLocks noGrp="1"/>
          </p:cNvSpPr>
          <p:nvPr>
            <p:ph type="body" sz="quarter" idx="21"/>
          </p:nvPr>
        </p:nvSpPr>
        <p:spPr>
          <a:xfrm>
            <a:off x="820902" y="1358967"/>
            <a:ext cx="6311415" cy="478264"/>
          </a:xfrm>
        </p:spPr>
        <p:txBody>
          <a:bodyPr/>
          <a:lstStyle>
            <a:lvl1pPr marL="0" indent="0">
              <a:lnSpc>
                <a:spcPct val="100000"/>
              </a:lnSpc>
              <a:buNone/>
              <a:defRPr/>
            </a:lvl1pPr>
            <a:lvl2pPr marL="342900" indent="0">
              <a:buNone/>
              <a:defRPr/>
            </a:lvl2pPr>
            <a:lvl3pPr marL="685800" indent="0">
              <a:buNone/>
              <a:defRPr/>
            </a:lvl3pPr>
            <a:lvl4pPr marL="1028700" indent="0">
              <a:buNone/>
              <a:defRPr/>
            </a:lvl4pPr>
            <a:lvl5pPr marL="1371600" indent="0">
              <a:buNone/>
              <a:defRPr/>
            </a:lvl5pPr>
          </a:lstStyle>
          <a:p>
            <a:pPr lvl="0"/>
            <a:r>
              <a:rPr lang="nb-NO"/>
              <a:t>Klikk for å redigere tekststiler i malen</a:t>
            </a:r>
          </a:p>
        </p:txBody>
      </p:sp>
    </p:spTree>
    <p:extLst>
      <p:ext uri="{BB962C8B-B14F-4D97-AF65-F5344CB8AC3E}">
        <p14:creationId xmlns:p14="http://schemas.microsoft.com/office/powerpoint/2010/main" val="32633804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pictures, title and text">
    <p:bg>
      <p:bgPr>
        <a:solidFill>
          <a:srgbClr val="EADED0"/>
        </a:solidFill>
        <a:effectLst/>
      </p:bgPr>
    </p:bg>
    <p:spTree>
      <p:nvGrpSpPr>
        <p:cNvPr id="1" name=""/>
        <p:cNvGrpSpPr/>
        <p:nvPr/>
      </p:nvGrpSpPr>
      <p:grpSpPr>
        <a:xfrm>
          <a:off x="0" y="0"/>
          <a:ext cx="0" cy="0"/>
          <a:chOff x="0" y="0"/>
          <a:chExt cx="0" cy="0"/>
        </a:xfrm>
      </p:grpSpPr>
      <p:sp>
        <p:nvSpPr>
          <p:cNvPr id="22" name="fargeslide">
            <a:extLst>
              <a:ext uri="{FF2B5EF4-FFF2-40B4-BE49-F238E27FC236}">
                <a16:creationId xmlns:a16="http://schemas.microsoft.com/office/drawing/2014/main" id="{2985B4F5-0155-4785-B772-D5B96F0D7103}"/>
              </a:ext>
            </a:extLst>
          </p:cNvPr>
          <p:cNvSpPr/>
          <p:nvPr userDrawn="1"/>
        </p:nvSpPr>
        <p:spPr>
          <a:xfrm>
            <a:off x="0" y="0"/>
            <a:ext cx="9145143" cy="5145043"/>
          </a:xfrm>
          <a:custGeom>
            <a:avLst/>
            <a:gdLst>
              <a:gd name="connsiteX0" fmla="*/ 4439351 w 9145143"/>
              <a:gd name="connsiteY0" fmla="*/ 1296163 h 5145043"/>
              <a:gd name="connsiteX1" fmla="*/ 4439351 w 9145143"/>
              <a:gd name="connsiteY1" fmla="*/ 4007301 h 5145043"/>
              <a:gd name="connsiteX2" fmla="*/ 9143988 w 9145143"/>
              <a:gd name="connsiteY2" fmla="*/ 4007301 h 5145043"/>
              <a:gd name="connsiteX3" fmla="*/ 9143988 w 9145143"/>
              <a:gd name="connsiteY3" fmla="*/ 1296163 h 5145043"/>
              <a:gd name="connsiteX4" fmla="*/ 0 w 9145143"/>
              <a:gd name="connsiteY4" fmla="*/ 0 h 5145043"/>
              <a:gd name="connsiteX5" fmla="*/ 9145143 w 9145143"/>
              <a:gd name="connsiteY5" fmla="*/ 0 h 5145043"/>
              <a:gd name="connsiteX6" fmla="*/ 9145143 w 9145143"/>
              <a:gd name="connsiteY6" fmla="*/ 5145043 h 5145043"/>
              <a:gd name="connsiteX7" fmla="*/ 0 w 9145143"/>
              <a:gd name="connsiteY7" fmla="*/ 5145043 h 514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5143" h="5145043">
                <a:moveTo>
                  <a:pt x="4439351" y="1296163"/>
                </a:moveTo>
                <a:lnTo>
                  <a:pt x="4439351" y="4007301"/>
                </a:lnTo>
                <a:lnTo>
                  <a:pt x="9143988" y="4007301"/>
                </a:lnTo>
                <a:lnTo>
                  <a:pt x="9143988" y="1296163"/>
                </a:lnTo>
                <a:close/>
                <a:moveTo>
                  <a:pt x="0" y="0"/>
                </a:moveTo>
                <a:lnTo>
                  <a:pt x="9145143" y="0"/>
                </a:lnTo>
                <a:lnTo>
                  <a:pt x="9145143" y="5145043"/>
                </a:lnTo>
                <a:lnTo>
                  <a:pt x="0" y="514504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le 1"/>
          <p:cNvSpPr>
            <a:spLocks noGrp="1"/>
          </p:cNvSpPr>
          <p:nvPr>
            <p:ph type="ctrTitle"/>
          </p:nvPr>
        </p:nvSpPr>
        <p:spPr>
          <a:xfrm>
            <a:off x="5076635" y="2093054"/>
            <a:ext cx="3635293" cy="478264"/>
          </a:xfrm>
        </p:spPr>
        <p:txBody>
          <a:bodyPr wrap="square" anchor="t">
            <a:noAutofit/>
          </a:bodyPr>
          <a:lstStyle>
            <a:lvl1pPr algn="l">
              <a:lnSpc>
                <a:spcPct val="100000"/>
              </a:lnSpc>
              <a:defRPr sz="2200"/>
            </a:lvl1pPr>
          </a:lstStyle>
          <a:p>
            <a:r>
              <a:rPr lang="nb-NO"/>
              <a:t>Klikk for å redigere tittelstil</a:t>
            </a:r>
            <a:endParaRPr lang="en-US" dirty="0"/>
          </a:p>
        </p:txBody>
      </p:sp>
      <p:sp>
        <p:nvSpPr>
          <p:cNvPr id="11" name="Plassholder for tekst 8">
            <a:extLst>
              <a:ext uri="{FF2B5EF4-FFF2-40B4-BE49-F238E27FC236}">
                <a16:creationId xmlns:a16="http://schemas.microsoft.com/office/drawing/2014/main" id="{F4AEAB82-0227-40AA-9CF2-7542D4D42E22}"/>
              </a:ext>
            </a:extLst>
          </p:cNvPr>
          <p:cNvSpPr>
            <a:spLocks noGrp="1"/>
          </p:cNvSpPr>
          <p:nvPr>
            <p:ph type="body" sz="quarter" idx="12"/>
          </p:nvPr>
        </p:nvSpPr>
        <p:spPr>
          <a:xfrm>
            <a:off x="5076635" y="1874949"/>
            <a:ext cx="3635307" cy="153888"/>
          </a:xfrm>
        </p:spPr>
        <p:txBody>
          <a:bodyPr wrap="square" anchor="b">
            <a:spAutoFit/>
          </a:bodyPr>
          <a:lstStyle>
            <a:lvl1pPr marL="0" indent="0">
              <a:lnSpc>
                <a:spcPct val="100000"/>
              </a:lnSpc>
              <a:spcBef>
                <a:spcPts val="0"/>
              </a:spcBef>
              <a:buNone/>
              <a:defRPr cap="all" spc="300" baseline="0"/>
            </a:lvl1pPr>
            <a:lvl2pPr marL="342900" indent="0">
              <a:buNone/>
              <a:defRPr/>
            </a:lvl2pPr>
            <a:lvl3pPr marL="685800" indent="0">
              <a:buNone/>
              <a:defRPr/>
            </a:lvl3pPr>
            <a:lvl4pPr marL="1028700" indent="0">
              <a:buNone/>
              <a:defRPr/>
            </a:lvl4pPr>
            <a:lvl5pPr marL="1371600" indent="0">
              <a:buNone/>
              <a:defRPr/>
            </a:lvl5pPr>
          </a:lstStyle>
          <a:p>
            <a:pPr lvl="0"/>
            <a:r>
              <a:rPr lang="nb-NO"/>
              <a:t>Klikk for å redigere tekststiler i malen</a:t>
            </a:r>
          </a:p>
        </p:txBody>
      </p:sp>
      <p:sp>
        <p:nvSpPr>
          <p:cNvPr id="7" name="Plassholder for tekst 8">
            <a:extLst>
              <a:ext uri="{FF2B5EF4-FFF2-40B4-BE49-F238E27FC236}">
                <a16:creationId xmlns:a16="http://schemas.microsoft.com/office/drawing/2014/main" id="{96CFE13F-2AA6-42B1-A65A-9276BBF278AC}"/>
              </a:ext>
            </a:extLst>
          </p:cNvPr>
          <p:cNvSpPr>
            <a:spLocks noGrp="1"/>
          </p:cNvSpPr>
          <p:nvPr>
            <p:ph type="body" sz="quarter" idx="11"/>
          </p:nvPr>
        </p:nvSpPr>
        <p:spPr>
          <a:xfrm>
            <a:off x="5076635" y="2571321"/>
            <a:ext cx="3635307" cy="1116759"/>
          </a:xfrm>
        </p:spPr>
        <p:txBody>
          <a:bodyPr/>
          <a:lstStyle>
            <a:lvl1pPr marL="0" indent="0">
              <a:lnSpc>
                <a:spcPct val="100000"/>
              </a:lnSpc>
              <a:buNone/>
              <a:defRPr/>
            </a:lvl1pPr>
            <a:lvl2pPr marL="342900" indent="0">
              <a:buNone/>
              <a:defRPr/>
            </a:lvl2pPr>
            <a:lvl3pPr marL="685800" indent="0">
              <a:buNone/>
              <a:defRPr/>
            </a:lvl3pPr>
            <a:lvl4pPr marL="1028700" indent="0">
              <a:buNone/>
              <a:defRPr/>
            </a:lvl4pPr>
            <a:lvl5pPr marL="1371600" indent="0">
              <a:buNone/>
              <a:defRPr/>
            </a:lvl5pPr>
          </a:lstStyle>
          <a:p>
            <a:pPr lvl="0"/>
            <a:r>
              <a:rPr lang="nb-NO"/>
              <a:t>Klikk for å redigere tekststiler i malen</a:t>
            </a:r>
          </a:p>
        </p:txBody>
      </p:sp>
      <p:sp>
        <p:nvSpPr>
          <p:cNvPr id="19" name="Plassholder for bilde 18">
            <a:extLst>
              <a:ext uri="{FF2B5EF4-FFF2-40B4-BE49-F238E27FC236}">
                <a16:creationId xmlns:a16="http://schemas.microsoft.com/office/drawing/2014/main" id="{0DC4DC4C-6E10-4278-876C-41B8F66F073B}"/>
              </a:ext>
            </a:extLst>
          </p:cNvPr>
          <p:cNvSpPr>
            <a:spLocks noGrp="1"/>
          </p:cNvSpPr>
          <p:nvPr>
            <p:ph type="pic" sz="quarter" idx="10"/>
          </p:nvPr>
        </p:nvSpPr>
        <p:spPr>
          <a:xfrm>
            <a:off x="662164" y="1296163"/>
            <a:ext cx="1861432" cy="2711138"/>
          </a:xfrm>
          <a:prstGeom prst="rect">
            <a:avLst/>
          </a:prstGeom>
          <a:solidFill>
            <a:schemeClr val="bg1">
              <a:lumMod val="95000"/>
            </a:schemeClr>
          </a:solidFill>
        </p:spPr>
        <p:txBody>
          <a:bodyPr wrap="square">
            <a:noAutofit/>
          </a:bodyPr>
          <a:lstStyle/>
          <a:p>
            <a:r>
              <a:rPr lang="nb-NO"/>
              <a:t>Klikk ikonet for å legge til et bilde</a:t>
            </a:r>
          </a:p>
        </p:txBody>
      </p:sp>
      <p:sp>
        <p:nvSpPr>
          <p:cNvPr id="13" name="Plassholder for bilde 12">
            <a:extLst>
              <a:ext uri="{FF2B5EF4-FFF2-40B4-BE49-F238E27FC236}">
                <a16:creationId xmlns:a16="http://schemas.microsoft.com/office/drawing/2014/main" id="{89B00124-8E76-41F7-8353-8AF9B204D645}"/>
              </a:ext>
            </a:extLst>
          </p:cNvPr>
          <p:cNvSpPr>
            <a:spLocks noGrp="1"/>
          </p:cNvSpPr>
          <p:nvPr>
            <p:ph type="pic" sz="quarter" idx="13"/>
          </p:nvPr>
        </p:nvSpPr>
        <p:spPr>
          <a:xfrm>
            <a:off x="2570387" y="1296163"/>
            <a:ext cx="1861432" cy="2711138"/>
          </a:xfrm>
          <a:prstGeom prst="rect">
            <a:avLst/>
          </a:prstGeom>
          <a:solidFill>
            <a:schemeClr val="bg1">
              <a:lumMod val="95000"/>
            </a:schemeClr>
          </a:solidFill>
        </p:spPr>
        <p:txBody>
          <a:bodyPr wrap="square">
            <a:noAutofit/>
          </a:bodyPr>
          <a:lstStyle/>
          <a:p>
            <a:r>
              <a:rPr lang="nb-NO"/>
              <a:t>Klikk ikonet for å legge til et bilde</a:t>
            </a:r>
          </a:p>
        </p:txBody>
      </p:sp>
      <p:sp>
        <p:nvSpPr>
          <p:cNvPr id="10" name="Rektangel 9">
            <a:extLst>
              <a:ext uri="{FF2B5EF4-FFF2-40B4-BE49-F238E27FC236}">
                <a16:creationId xmlns:a16="http://schemas.microsoft.com/office/drawing/2014/main" id="{399AFA93-9AFF-6649-913F-1507E1F0DEC0}"/>
              </a:ext>
            </a:extLst>
          </p:cNvPr>
          <p:cNvSpPr/>
          <p:nvPr userDrawn="1"/>
        </p:nvSpPr>
        <p:spPr>
          <a:xfrm>
            <a:off x="8607425" y="4797116"/>
            <a:ext cx="250825" cy="1480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0054411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text and laptop image">
    <p:spTree>
      <p:nvGrpSpPr>
        <p:cNvPr id="1" name=""/>
        <p:cNvGrpSpPr/>
        <p:nvPr/>
      </p:nvGrpSpPr>
      <p:grpSpPr>
        <a:xfrm>
          <a:off x="0" y="0"/>
          <a:ext cx="0" cy="0"/>
          <a:chOff x="0" y="0"/>
          <a:chExt cx="0" cy="0"/>
        </a:xfrm>
      </p:grpSpPr>
      <p:sp>
        <p:nvSpPr>
          <p:cNvPr id="2" name="Title 1"/>
          <p:cNvSpPr>
            <a:spLocks noGrp="1"/>
          </p:cNvSpPr>
          <p:nvPr>
            <p:ph type="ctrTitle"/>
          </p:nvPr>
        </p:nvSpPr>
        <p:spPr>
          <a:xfrm>
            <a:off x="777697" y="1372310"/>
            <a:ext cx="3794303" cy="478800"/>
          </a:xfrm>
        </p:spPr>
        <p:txBody>
          <a:bodyPr wrap="square" anchor="t">
            <a:spAutoFit/>
          </a:bodyPr>
          <a:lstStyle>
            <a:lvl1pPr algn="l">
              <a:defRPr sz="3000"/>
            </a:lvl1pPr>
          </a:lstStyle>
          <a:p>
            <a:r>
              <a:rPr lang="nb-NO"/>
              <a:t>Klikk for å redigere tittelstil</a:t>
            </a:r>
            <a:endParaRPr lang="en-US" dirty="0"/>
          </a:p>
        </p:txBody>
      </p:sp>
      <p:sp>
        <p:nvSpPr>
          <p:cNvPr id="3" name="Subtitle 2"/>
          <p:cNvSpPr>
            <a:spLocks noGrp="1"/>
          </p:cNvSpPr>
          <p:nvPr>
            <p:ph type="subTitle" idx="1"/>
          </p:nvPr>
        </p:nvSpPr>
        <p:spPr>
          <a:xfrm>
            <a:off x="777697" y="1175123"/>
            <a:ext cx="3794303" cy="138499"/>
          </a:xfrm>
        </p:spPr>
        <p:txBody>
          <a:bodyPr wrap="square" anchor="b">
            <a:spAutoFit/>
          </a:bodyPr>
          <a:lstStyle>
            <a:lvl1pPr marL="0" indent="0" algn="l">
              <a:buNone/>
              <a:defRPr sz="1000" cap="all" spc="11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endParaRPr lang="en-US" dirty="0"/>
          </a:p>
        </p:txBody>
      </p:sp>
      <p:sp>
        <p:nvSpPr>
          <p:cNvPr id="9" name="Plassholder for tekst 8">
            <a:extLst>
              <a:ext uri="{FF2B5EF4-FFF2-40B4-BE49-F238E27FC236}">
                <a16:creationId xmlns:a16="http://schemas.microsoft.com/office/drawing/2014/main" id="{347EE7D4-B46A-49C4-A952-39B5977D9266}"/>
              </a:ext>
            </a:extLst>
          </p:cNvPr>
          <p:cNvSpPr>
            <a:spLocks noGrp="1"/>
          </p:cNvSpPr>
          <p:nvPr>
            <p:ph type="body" sz="quarter" idx="10"/>
          </p:nvPr>
        </p:nvSpPr>
        <p:spPr>
          <a:xfrm>
            <a:off x="777697" y="1875681"/>
            <a:ext cx="3794303" cy="1949972"/>
          </a:xfrm>
        </p:spPr>
        <p:txBody>
          <a:bodyPr/>
          <a:lstStyle>
            <a:lvl1pPr marL="0" indent="0">
              <a:lnSpc>
                <a:spcPct val="100000"/>
              </a:lnSpc>
              <a:buNone/>
              <a:defRPr/>
            </a:lvl1pPr>
            <a:lvl2pPr marL="342900" indent="0">
              <a:buNone/>
              <a:defRPr/>
            </a:lvl2pPr>
            <a:lvl3pPr marL="685800" indent="0">
              <a:buNone/>
              <a:defRPr/>
            </a:lvl3pPr>
            <a:lvl4pPr marL="1028700" indent="0">
              <a:buNone/>
              <a:defRPr/>
            </a:lvl4pPr>
            <a:lvl5pPr marL="1371600" indent="0">
              <a:buNone/>
              <a:defRPr/>
            </a:lvl5pPr>
          </a:lstStyle>
          <a:p>
            <a:pPr lvl="0"/>
            <a:r>
              <a:rPr lang="nb-NO"/>
              <a:t>Klikk for å redigere tekststiler i malen</a:t>
            </a:r>
          </a:p>
        </p:txBody>
      </p:sp>
      <p:pic>
        <p:nvPicPr>
          <p:cNvPr id="5" name="Bilde 4">
            <a:extLst>
              <a:ext uri="{FF2B5EF4-FFF2-40B4-BE49-F238E27FC236}">
                <a16:creationId xmlns:a16="http://schemas.microsoft.com/office/drawing/2014/main" id="{CF7994CF-39B7-4838-BDB8-E87BE30AA51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700007" y="997325"/>
            <a:ext cx="4443993" cy="3328423"/>
          </a:xfrm>
          <a:prstGeom prst="rect">
            <a:avLst/>
          </a:prstGeom>
        </p:spPr>
      </p:pic>
      <p:sp>
        <p:nvSpPr>
          <p:cNvPr id="8" name="Plassholder for bilde 7">
            <a:extLst>
              <a:ext uri="{FF2B5EF4-FFF2-40B4-BE49-F238E27FC236}">
                <a16:creationId xmlns:a16="http://schemas.microsoft.com/office/drawing/2014/main" id="{45801683-86CE-491D-B52C-747F305012DF}"/>
              </a:ext>
            </a:extLst>
          </p:cNvPr>
          <p:cNvSpPr>
            <a:spLocks noGrp="1"/>
          </p:cNvSpPr>
          <p:nvPr>
            <p:ph type="pic" sz="quarter" idx="11"/>
          </p:nvPr>
        </p:nvSpPr>
        <p:spPr>
          <a:xfrm>
            <a:off x="5364480" y="1236753"/>
            <a:ext cx="3779520" cy="2885668"/>
          </a:xfrm>
        </p:spPr>
        <p:txBody>
          <a:bodyPr/>
          <a:lstStyle/>
          <a:p>
            <a:r>
              <a:rPr lang="nb-NO"/>
              <a:t>Klikk ikonet for å legge til et bilde</a:t>
            </a:r>
          </a:p>
        </p:txBody>
      </p:sp>
      <p:sp>
        <p:nvSpPr>
          <p:cNvPr id="10" name="Rektangel 9">
            <a:extLst>
              <a:ext uri="{FF2B5EF4-FFF2-40B4-BE49-F238E27FC236}">
                <a16:creationId xmlns:a16="http://schemas.microsoft.com/office/drawing/2014/main" id="{AC7A09F0-C208-8445-AE2D-C92F6E41E9DD}"/>
              </a:ext>
            </a:extLst>
          </p:cNvPr>
          <p:cNvSpPr/>
          <p:nvPr userDrawn="1"/>
        </p:nvSpPr>
        <p:spPr>
          <a:xfrm>
            <a:off x="8607425" y="4797116"/>
            <a:ext cx="250825" cy="1480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38672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hone image, title and text">
    <p:bg>
      <p:bgPr>
        <a:solidFill>
          <a:srgbClr val="DFE3E6"/>
        </a:solidFill>
        <a:effectLst/>
      </p:bgPr>
    </p:bg>
    <p:spTree>
      <p:nvGrpSpPr>
        <p:cNvPr id="1" name=""/>
        <p:cNvGrpSpPr/>
        <p:nvPr/>
      </p:nvGrpSpPr>
      <p:grpSpPr>
        <a:xfrm>
          <a:off x="0" y="0"/>
          <a:ext cx="0" cy="0"/>
          <a:chOff x="0" y="0"/>
          <a:chExt cx="0" cy="0"/>
        </a:xfrm>
      </p:grpSpPr>
      <p:sp>
        <p:nvSpPr>
          <p:cNvPr id="11" name="fargeslide">
            <a:extLst>
              <a:ext uri="{FF2B5EF4-FFF2-40B4-BE49-F238E27FC236}">
                <a16:creationId xmlns:a16="http://schemas.microsoft.com/office/drawing/2014/main" id="{DBE2870D-9931-4CDC-9FE6-0C1678EF04EA}"/>
              </a:ext>
            </a:extLst>
          </p:cNvPr>
          <p:cNvSpPr/>
          <p:nvPr userDrawn="1"/>
        </p:nvSpPr>
        <p:spPr>
          <a:xfrm flipH="1">
            <a:off x="4010898" y="0"/>
            <a:ext cx="5133105" cy="5145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 </a:t>
            </a:r>
          </a:p>
        </p:txBody>
      </p:sp>
      <p:pic>
        <p:nvPicPr>
          <p:cNvPr id="6" name="Bilde 5">
            <a:extLst>
              <a:ext uri="{FF2B5EF4-FFF2-40B4-BE49-F238E27FC236}">
                <a16:creationId xmlns:a16="http://schemas.microsoft.com/office/drawing/2014/main" id="{F55C724A-EBAD-415A-B30A-0D645ACEB23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3060198" cy="4270257"/>
          </a:xfrm>
          <a:prstGeom prst="rect">
            <a:avLst/>
          </a:prstGeom>
        </p:spPr>
      </p:pic>
      <p:sp>
        <p:nvSpPr>
          <p:cNvPr id="2" name="Title 1"/>
          <p:cNvSpPr>
            <a:spLocks noGrp="1"/>
          </p:cNvSpPr>
          <p:nvPr>
            <p:ph type="ctrTitle"/>
          </p:nvPr>
        </p:nvSpPr>
        <p:spPr>
          <a:xfrm>
            <a:off x="4673384" y="1372310"/>
            <a:ext cx="3794303" cy="478800"/>
          </a:xfrm>
        </p:spPr>
        <p:txBody>
          <a:bodyPr wrap="square" anchor="t">
            <a:spAutoFit/>
          </a:bodyPr>
          <a:lstStyle>
            <a:lvl1pPr algn="l">
              <a:defRPr sz="3000"/>
            </a:lvl1pPr>
          </a:lstStyle>
          <a:p>
            <a:r>
              <a:rPr lang="nb-NO"/>
              <a:t>Klikk for å redigere tittelstil</a:t>
            </a:r>
            <a:endParaRPr lang="en-US" dirty="0"/>
          </a:p>
        </p:txBody>
      </p:sp>
      <p:sp>
        <p:nvSpPr>
          <p:cNvPr id="3" name="Subtitle 2"/>
          <p:cNvSpPr>
            <a:spLocks noGrp="1"/>
          </p:cNvSpPr>
          <p:nvPr>
            <p:ph type="subTitle" idx="1"/>
          </p:nvPr>
        </p:nvSpPr>
        <p:spPr>
          <a:xfrm>
            <a:off x="4673384" y="1175123"/>
            <a:ext cx="3794303" cy="138499"/>
          </a:xfrm>
        </p:spPr>
        <p:txBody>
          <a:bodyPr wrap="square" anchor="b">
            <a:spAutoFit/>
          </a:bodyPr>
          <a:lstStyle>
            <a:lvl1pPr marL="0" indent="0" algn="l">
              <a:buNone/>
              <a:defRPr sz="1000" cap="all" spc="11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endParaRPr lang="en-US" dirty="0"/>
          </a:p>
        </p:txBody>
      </p:sp>
      <p:sp>
        <p:nvSpPr>
          <p:cNvPr id="9" name="Plassholder for tekst 8">
            <a:extLst>
              <a:ext uri="{FF2B5EF4-FFF2-40B4-BE49-F238E27FC236}">
                <a16:creationId xmlns:a16="http://schemas.microsoft.com/office/drawing/2014/main" id="{347EE7D4-B46A-49C4-A952-39B5977D9266}"/>
              </a:ext>
            </a:extLst>
          </p:cNvPr>
          <p:cNvSpPr>
            <a:spLocks noGrp="1"/>
          </p:cNvSpPr>
          <p:nvPr>
            <p:ph type="body" sz="quarter" idx="10"/>
          </p:nvPr>
        </p:nvSpPr>
        <p:spPr>
          <a:xfrm>
            <a:off x="4673384" y="1875681"/>
            <a:ext cx="3794303" cy="1949972"/>
          </a:xfrm>
        </p:spPr>
        <p:txBody>
          <a:bodyPr/>
          <a:lstStyle>
            <a:lvl1pPr marL="0" indent="0">
              <a:lnSpc>
                <a:spcPct val="100000"/>
              </a:lnSpc>
              <a:buNone/>
              <a:defRPr/>
            </a:lvl1pPr>
            <a:lvl2pPr marL="342900" indent="0">
              <a:buNone/>
              <a:defRPr/>
            </a:lvl2pPr>
            <a:lvl3pPr marL="685800" indent="0">
              <a:buNone/>
              <a:defRPr/>
            </a:lvl3pPr>
            <a:lvl4pPr marL="1028700" indent="0">
              <a:buNone/>
              <a:defRPr/>
            </a:lvl4pPr>
            <a:lvl5pPr marL="1371600" indent="0">
              <a:buNone/>
              <a:defRPr/>
            </a:lvl5pPr>
          </a:lstStyle>
          <a:p>
            <a:pPr lvl="0"/>
            <a:r>
              <a:rPr lang="nb-NO"/>
              <a:t>Klikk for å redigere tekststiler i malen</a:t>
            </a:r>
          </a:p>
        </p:txBody>
      </p:sp>
      <p:sp>
        <p:nvSpPr>
          <p:cNvPr id="8" name="Plassholder for bilde 7">
            <a:extLst>
              <a:ext uri="{FF2B5EF4-FFF2-40B4-BE49-F238E27FC236}">
                <a16:creationId xmlns:a16="http://schemas.microsoft.com/office/drawing/2014/main" id="{45801683-86CE-491D-B52C-747F305012DF}"/>
              </a:ext>
            </a:extLst>
          </p:cNvPr>
          <p:cNvSpPr>
            <a:spLocks noGrp="1"/>
          </p:cNvSpPr>
          <p:nvPr>
            <p:ph type="pic" sz="quarter" idx="11"/>
          </p:nvPr>
        </p:nvSpPr>
        <p:spPr>
          <a:xfrm>
            <a:off x="1239520" y="1206151"/>
            <a:ext cx="1483360" cy="2502249"/>
          </a:xfrm>
          <a:solidFill>
            <a:schemeClr val="bg1">
              <a:lumMod val="95000"/>
            </a:schemeClr>
          </a:solidFill>
        </p:spPr>
        <p:txBody>
          <a:bodyPr/>
          <a:lstStyle/>
          <a:p>
            <a:r>
              <a:rPr lang="nb-NO"/>
              <a:t>Klikk ikonet for å legge til et bilde</a:t>
            </a:r>
          </a:p>
        </p:txBody>
      </p:sp>
      <p:sp>
        <p:nvSpPr>
          <p:cNvPr id="10" name="Rektangel 9">
            <a:extLst>
              <a:ext uri="{FF2B5EF4-FFF2-40B4-BE49-F238E27FC236}">
                <a16:creationId xmlns:a16="http://schemas.microsoft.com/office/drawing/2014/main" id="{D37589AE-4BB3-434A-BB06-60825911C502}"/>
              </a:ext>
            </a:extLst>
          </p:cNvPr>
          <p:cNvSpPr/>
          <p:nvPr userDrawn="1"/>
        </p:nvSpPr>
        <p:spPr>
          <a:xfrm>
            <a:off x="8607425" y="4797116"/>
            <a:ext cx="250825" cy="1480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6640400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3 text boxes">
    <p:bg>
      <p:bgPr>
        <a:solidFill>
          <a:srgbClr val="EADED0"/>
        </a:solidFill>
        <a:effectLst/>
      </p:bgPr>
    </p:bg>
    <p:spTree>
      <p:nvGrpSpPr>
        <p:cNvPr id="1" name=""/>
        <p:cNvGrpSpPr/>
        <p:nvPr/>
      </p:nvGrpSpPr>
      <p:grpSpPr>
        <a:xfrm>
          <a:off x="0" y="0"/>
          <a:ext cx="0" cy="0"/>
          <a:chOff x="0" y="0"/>
          <a:chExt cx="0" cy="0"/>
        </a:xfrm>
      </p:grpSpPr>
      <p:sp>
        <p:nvSpPr>
          <p:cNvPr id="30" name="fargeslide">
            <a:extLst>
              <a:ext uri="{FF2B5EF4-FFF2-40B4-BE49-F238E27FC236}">
                <a16:creationId xmlns:a16="http://schemas.microsoft.com/office/drawing/2014/main" id="{21D9AD1D-3685-4ED8-9B70-779DBA35E6E9}"/>
              </a:ext>
            </a:extLst>
          </p:cNvPr>
          <p:cNvSpPr/>
          <p:nvPr userDrawn="1"/>
        </p:nvSpPr>
        <p:spPr>
          <a:xfrm>
            <a:off x="-1" y="0"/>
            <a:ext cx="9143999" cy="5145088"/>
          </a:xfrm>
          <a:custGeom>
            <a:avLst/>
            <a:gdLst>
              <a:gd name="connsiteX0" fmla="*/ 0 w 9143999"/>
              <a:gd name="connsiteY0" fmla="*/ 0 h 5145088"/>
              <a:gd name="connsiteX1" fmla="*/ 9143999 w 9143999"/>
              <a:gd name="connsiteY1" fmla="*/ 0 h 5145088"/>
              <a:gd name="connsiteX2" fmla="*/ 9143999 w 9143999"/>
              <a:gd name="connsiteY2" fmla="*/ 864108 h 5145088"/>
              <a:gd name="connsiteX3" fmla="*/ 799289 w 9143999"/>
              <a:gd name="connsiteY3" fmla="*/ 864108 h 5145088"/>
              <a:gd name="connsiteX4" fmla="*/ 421253 w 9143999"/>
              <a:gd name="connsiteY4" fmla="*/ 1238554 h 5145088"/>
              <a:gd name="connsiteX5" fmla="*/ 421253 w 9143999"/>
              <a:gd name="connsiteY5" fmla="*/ 5145088 h 5145088"/>
              <a:gd name="connsiteX6" fmla="*/ 0 w 9143999"/>
              <a:gd name="connsiteY6" fmla="*/ 5145088 h 5145088"/>
              <a:gd name="connsiteX0" fmla="*/ 0 w 9143999"/>
              <a:gd name="connsiteY0" fmla="*/ 0 h 5145088"/>
              <a:gd name="connsiteX1" fmla="*/ 9143999 w 9143999"/>
              <a:gd name="connsiteY1" fmla="*/ 0 h 5145088"/>
              <a:gd name="connsiteX2" fmla="*/ 9143999 w 9143999"/>
              <a:gd name="connsiteY2" fmla="*/ 864108 h 5145088"/>
              <a:gd name="connsiteX3" fmla="*/ 421464 w 9143999"/>
              <a:gd name="connsiteY3" fmla="*/ 860933 h 5145088"/>
              <a:gd name="connsiteX4" fmla="*/ 421253 w 9143999"/>
              <a:gd name="connsiteY4" fmla="*/ 1238554 h 5145088"/>
              <a:gd name="connsiteX5" fmla="*/ 421253 w 9143999"/>
              <a:gd name="connsiteY5" fmla="*/ 5145088 h 5145088"/>
              <a:gd name="connsiteX6" fmla="*/ 0 w 9143999"/>
              <a:gd name="connsiteY6" fmla="*/ 5145088 h 5145088"/>
              <a:gd name="connsiteX7" fmla="*/ 0 w 9143999"/>
              <a:gd name="connsiteY7" fmla="*/ 0 h 5145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3999" h="5145088">
                <a:moveTo>
                  <a:pt x="0" y="0"/>
                </a:moveTo>
                <a:lnTo>
                  <a:pt x="9143999" y="0"/>
                </a:lnTo>
                <a:lnTo>
                  <a:pt x="9143999" y="864108"/>
                </a:lnTo>
                <a:lnTo>
                  <a:pt x="421464" y="860933"/>
                </a:lnTo>
                <a:cubicBezTo>
                  <a:pt x="421394" y="986807"/>
                  <a:pt x="421323" y="1112680"/>
                  <a:pt x="421253" y="1238554"/>
                </a:cubicBezTo>
                <a:lnTo>
                  <a:pt x="421253" y="5145088"/>
                </a:lnTo>
                <a:lnTo>
                  <a:pt x="0" y="5145088"/>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7" name="Plassholder for tekst 8">
            <a:extLst>
              <a:ext uri="{FF2B5EF4-FFF2-40B4-BE49-F238E27FC236}">
                <a16:creationId xmlns:a16="http://schemas.microsoft.com/office/drawing/2014/main" id="{96CFE13F-2AA6-42B1-A65A-9276BBF278AC}"/>
              </a:ext>
            </a:extLst>
          </p:cNvPr>
          <p:cNvSpPr>
            <a:spLocks noGrp="1"/>
          </p:cNvSpPr>
          <p:nvPr>
            <p:ph type="body" sz="quarter" idx="11"/>
          </p:nvPr>
        </p:nvSpPr>
        <p:spPr>
          <a:xfrm>
            <a:off x="1051664" y="1963709"/>
            <a:ext cx="2044706" cy="603755"/>
          </a:xfrm>
        </p:spPr>
        <p:txBody>
          <a:bodyPr wrap="square">
            <a:spAutoFit/>
          </a:bodyPr>
          <a:lstStyle>
            <a:lvl1pPr marL="0" indent="0">
              <a:lnSpc>
                <a:spcPct val="135000"/>
              </a:lnSpc>
              <a:buNone/>
              <a:defRPr cap="all" spc="300" baseline="0">
                <a:latin typeface="Rubik Medium" panose="00000600000000000000" pitchFamily="2" charset="-79"/>
                <a:cs typeface="Rubik Medium" panose="00000600000000000000" pitchFamily="2" charset="-79"/>
              </a:defRPr>
            </a:lvl1pPr>
            <a:lvl2pPr marL="342900" indent="0">
              <a:buNone/>
              <a:defRPr/>
            </a:lvl2pPr>
            <a:lvl3pPr marL="685800" indent="0">
              <a:buNone/>
              <a:defRPr/>
            </a:lvl3pPr>
            <a:lvl4pPr marL="1028700" indent="0">
              <a:buNone/>
              <a:defRPr/>
            </a:lvl4pPr>
            <a:lvl5pPr marL="1371600" indent="0">
              <a:buNone/>
              <a:defRPr/>
            </a:lvl5pPr>
          </a:lstStyle>
          <a:p>
            <a:pPr lvl="0"/>
            <a:r>
              <a:rPr lang="nb-NO"/>
              <a:t>Klikk for å redigere tekststiler i malen</a:t>
            </a:r>
          </a:p>
        </p:txBody>
      </p:sp>
      <p:sp>
        <p:nvSpPr>
          <p:cNvPr id="13" name="Plassholder for tekst 8">
            <a:extLst>
              <a:ext uri="{FF2B5EF4-FFF2-40B4-BE49-F238E27FC236}">
                <a16:creationId xmlns:a16="http://schemas.microsoft.com/office/drawing/2014/main" id="{5BAADBC1-FAAA-460D-9DF8-6E98DF4FA3C9}"/>
              </a:ext>
            </a:extLst>
          </p:cNvPr>
          <p:cNvSpPr>
            <a:spLocks noGrp="1"/>
          </p:cNvSpPr>
          <p:nvPr>
            <p:ph type="body" sz="quarter" idx="12"/>
          </p:nvPr>
        </p:nvSpPr>
        <p:spPr>
          <a:xfrm>
            <a:off x="1051664" y="2368135"/>
            <a:ext cx="2044705" cy="2064166"/>
          </a:xfrm>
        </p:spPr>
        <p:txBody>
          <a:bodyPr/>
          <a:lstStyle>
            <a:lvl1pPr marL="0" indent="0">
              <a:lnSpc>
                <a:spcPct val="100000"/>
              </a:lnSpc>
              <a:buNone/>
              <a:defRPr/>
            </a:lvl1pPr>
            <a:lvl2pPr marL="342900" indent="0">
              <a:buNone/>
              <a:defRPr/>
            </a:lvl2pPr>
            <a:lvl3pPr marL="685800" indent="0">
              <a:buNone/>
              <a:defRPr/>
            </a:lvl3pPr>
            <a:lvl4pPr marL="1028700" indent="0">
              <a:buNone/>
              <a:defRPr/>
            </a:lvl4pPr>
            <a:lvl5pPr marL="1371600" indent="0">
              <a:buNone/>
              <a:defRPr/>
            </a:lvl5pPr>
          </a:lstStyle>
          <a:p>
            <a:pPr lvl="0"/>
            <a:r>
              <a:rPr lang="nb-NO"/>
              <a:t>Klikk for å redigere tekststiler i malen</a:t>
            </a:r>
          </a:p>
        </p:txBody>
      </p:sp>
      <p:sp>
        <p:nvSpPr>
          <p:cNvPr id="21" name="Plassholder for tekst 8">
            <a:extLst>
              <a:ext uri="{FF2B5EF4-FFF2-40B4-BE49-F238E27FC236}">
                <a16:creationId xmlns:a16="http://schemas.microsoft.com/office/drawing/2014/main" id="{3FBF4D46-E847-4A76-AE7A-B8966F0EAF45}"/>
              </a:ext>
            </a:extLst>
          </p:cNvPr>
          <p:cNvSpPr>
            <a:spLocks noGrp="1"/>
          </p:cNvSpPr>
          <p:nvPr>
            <p:ph type="body" sz="quarter" idx="13"/>
          </p:nvPr>
        </p:nvSpPr>
        <p:spPr>
          <a:xfrm>
            <a:off x="3870465" y="1963709"/>
            <a:ext cx="2044706" cy="603755"/>
          </a:xfrm>
        </p:spPr>
        <p:txBody>
          <a:bodyPr wrap="square">
            <a:spAutoFit/>
          </a:bodyPr>
          <a:lstStyle>
            <a:lvl1pPr marL="0" indent="0">
              <a:lnSpc>
                <a:spcPct val="135000"/>
              </a:lnSpc>
              <a:buNone/>
              <a:defRPr cap="all" spc="300" baseline="0">
                <a:latin typeface="Rubik Medium" panose="00000600000000000000" pitchFamily="2" charset="-79"/>
                <a:cs typeface="Rubik Medium" panose="00000600000000000000" pitchFamily="2" charset="-79"/>
              </a:defRPr>
            </a:lvl1pPr>
            <a:lvl2pPr marL="342900" indent="0">
              <a:buNone/>
              <a:defRPr/>
            </a:lvl2pPr>
            <a:lvl3pPr marL="685800" indent="0">
              <a:buNone/>
              <a:defRPr/>
            </a:lvl3pPr>
            <a:lvl4pPr marL="1028700" indent="0">
              <a:buNone/>
              <a:defRPr/>
            </a:lvl4pPr>
            <a:lvl5pPr marL="1371600" indent="0">
              <a:buNone/>
              <a:defRPr/>
            </a:lvl5pPr>
          </a:lstStyle>
          <a:p>
            <a:pPr lvl="0"/>
            <a:r>
              <a:rPr lang="nb-NO"/>
              <a:t>Klikk for å redigere tekststiler i malen</a:t>
            </a:r>
          </a:p>
        </p:txBody>
      </p:sp>
      <p:sp>
        <p:nvSpPr>
          <p:cNvPr id="24" name="Plassholder for tekst 8">
            <a:extLst>
              <a:ext uri="{FF2B5EF4-FFF2-40B4-BE49-F238E27FC236}">
                <a16:creationId xmlns:a16="http://schemas.microsoft.com/office/drawing/2014/main" id="{ECC9DAE1-2C11-4906-BEE5-9060DF36A14D}"/>
              </a:ext>
            </a:extLst>
          </p:cNvPr>
          <p:cNvSpPr>
            <a:spLocks noGrp="1"/>
          </p:cNvSpPr>
          <p:nvPr>
            <p:ph type="body" sz="quarter" idx="14"/>
          </p:nvPr>
        </p:nvSpPr>
        <p:spPr>
          <a:xfrm>
            <a:off x="3870465" y="2368135"/>
            <a:ext cx="2044705" cy="2064166"/>
          </a:xfrm>
        </p:spPr>
        <p:txBody>
          <a:bodyPr/>
          <a:lstStyle>
            <a:lvl1pPr marL="0" indent="0">
              <a:lnSpc>
                <a:spcPct val="100000"/>
              </a:lnSpc>
              <a:buNone/>
              <a:defRPr/>
            </a:lvl1pPr>
            <a:lvl2pPr marL="342900" indent="0">
              <a:buNone/>
              <a:defRPr/>
            </a:lvl2pPr>
            <a:lvl3pPr marL="685800" indent="0">
              <a:buNone/>
              <a:defRPr/>
            </a:lvl3pPr>
            <a:lvl4pPr marL="1028700" indent="0">
              <a:buNone/>
              <a:defRPr/>
            </a:lvl4pPr>
            <a:lvl5pPr marL="1371600" indent="0">
              <a:buNone/>
              <a:defRPr/>
            </a:lvl5pPr>
          </a:lstStyle>
          <a:p>
            <a:pPr lvl="0"/>
            <a:r>
              <a:rPr lang="nb-NO"/>
              <a:t>Klikk for å redigere tekststiler i malen</a:t>
            </a:r>
          </a:p>
        </p:txBody>
      </p:sp>
      <p:sp>
        <p:nvSpPr>
          <p:cNvPr id="25" name="Plassholder for tekst 8">
            <a:extLst>
              <a:ext uri="{FF2B5EF4-FFF2-40B4-BE49-F238E27FC236}">
                <a16:creationId xmlns:a16="http://schemas.microsoft.com/office/drawing/2014/main" id="{52F13503-A9F5-4649-8B01-CDF35697E5C5}"/>
              </a:ext>
            </a:extLst>
          </p:cNvPr>
          <p:cNvSpPr>
            <a:spLocks noGrp="1"/>
          </p:cNvSpPr>
          <p:nvPr>
            <p:ph type="body" sz="quarter" idx="15"/>
          </p:nvPr>
        </p:nvSpPr>
        <p:spPr>
          <a:xfrm>
            <a:off x="6689266" y="1963709"/>
            <a:ext cx="1936575" cy="603755"/>
          </a:xfrm>
        </p:spPr>
        <p:txBody>
          <a:bodyPr wrap="square">
            <a:spAutoFit/>
          </a:bodyPr>
          <a:lstStyle>
            <a:lvl1pPr marL="0" indent="0">
              <a:lnSpc>
                <a:spcPct val="135000"/>
              </a:lnSpc>
              <a:buNone/>
              <a:defRPr cap="all" spc="300" baseline="0">
                <a:latin typeface="Rubik Medium" panose="00000600000000000000" pitchFamily="2" charset="-79"/>
                <a:cs typeface="Rubik Medium" panose="00000600000000000000" pitchFamily="2" charset="-79"/>
              </a:defRPr>
            </a:lvl1pPr>
            <a:lvl2pPr marL="342900" indent="0">
              <a:buNone/>
              <a:defRPr/>
            </a:lvl2pPr>
            <a:lvl3pPr marL="685800" indent="0">
              <a:buNone/>
              <a:defRPr/>
            </a:lvl3pPr>
            <a:lvl4pPr marL="1028700" indent="0">
              <a:buNone/>
              <a:defRPr/>
            </a:lvl4pPr>
            <a:lvl5pPr marL="1371600" indent="0">
              <a:buNone/>
              <a:defRPr/>
            </a:lvl5pPr>
          </a:lstStyle>
          <a:p>
            <a:pPr lvl="0"/>
            <a:r>
              <a:rPr lang="nb-NO"/>
              <a:t>Klikk for å redigere tekststiler i malen</a:t>
            </a:r>
          </a:p>
        </p:txBody>
      </p:sp>
      <p:sp>
        <p:nvSpPr>
          <p:cNvPr id="26" name="Plassholder for tekst 8">
            <a:extLst>
              <a:ext uri="{FF2B5EF4-FFF2-40B4-BE49-F238E27FC236}">
                <a16:creationId xmlns:a16="http://schemas.microsoft.com/office/drawing/2014/main" id="{0D5A691C-A32D-466A-8D93-89B3CB14BC30}"/>
              </a:ext>
            </a:extLst>
          </p:cNvPr>
          <p:cNvSpPr>
            <a:spLocks noGrp="1"/>
          </p:cNvSpPr>
          <p:nvPr>
            <p:ph type="body" sz="quarter" idx="16"/>
          </p:nvPr>
        </p:nvSpPr>
        <p:spPr>
          <a:xfrm>
            <a:off x="6689267" y="2368135"/>
            <a:ext cx="1936574" cy="2064166"/>
          </a:xfrm>
        </p:spPr>
        <p:txBody>
          <a:bodyPr/>
          <a:lstStyle>
            <a:lvl1pPr marL="0" indent="0">
              <a:lnSpc>
                <a:spcPct val="100000"/>
              </a:lnSpc>
              <a:buNone/>
              <a:defRPr/>
            </a:lvl1pPr>
            <a:lvl2pPr marL="342900" indent="0">
              <a:buNone/>
              <a:defRPr/>
            </a:lvl2pPr>
            <a:lvl3pPr marL="685800" indent="0">
              <a:buNone/>
              <a:defRPr/>
            </a:lvl3pPr>
            <a:lvl4pPr marL="1028700" indent="0">
              <a:buNone/>
              <a:defRPr/>
            </a:lvl4pPr>
            <a:lvl5pPr marL="1371600" indent="0">
              <a:buNone/>
              <a:defRPr/>
            </a:lvl5pPr>
          </a:lstStyle>
          <a:p>
            <a:pPr lvl="0"/>
            <a:r>
              <a:rPr lang="nb-NO"/>
              <a:t>Klikk for å redigere tekststiler i malen</a:t>
            </a:r>
          </a:p>
        </p:txBody>
      </p:sp>
      <p:sp>
        <p:nvSpPr>
          <p:cNvPr id="11" name="Rektangel 10">
            <a:extLst>
              <a:ext uri="{FF2B5EF4-FFF2-40B4-BE49-F238E27FC236}">
                <a16:creationId xmlns:a16="http://schemas.microsoft.com/office/drawing/2014/main" id="{8E5EB573-A6F0-A848-B569-6D75C08B4798}"/>
              </a:ext>
            </a:extLst>
          </p:cNvPr>
          <p:cNvSpPr/>
          <p:nvPr userDrawn="1"/>
        </p:nvSpPr>
        <p:spPr>
          <a:xfrm>
            <a:off x="8607425" y="4797116"/>
            <a:ext cx="250825" cy="1480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8124092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and 3 pictures">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4BC14C68-2689-0E40-8F92-F2EDFBDD6951}"/>
              </a:ext>
            </a:extLst>
          </p:cNvPr>
          <p:cNvSpPr/>
          <p:nvPr userDrawn="1"/>
        </p:nvSpPr>
        <p:spPr>
          <a:xfrm>
            <a:off x="0" y="3603862"/>
            <a:ext cx="9144000" cy="1541226"/>
          </a:xfrm>
          <a:prstGeom prst="rect">
            <a:avLst/>
          </a:prstGeom>
          <a:solidFill>
            <a:srgbClr val="EAD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p:cNvSpPr>
            <a:spLocks noGrp="1"/>
          </p:cNvSpPr>
          <p:nvPr>
            <p:ph type="ctrTitle"/>
          </p:nvPr>
        </p:nvSpPr>
        <p:spPr>
          <a:xfrm>
            <a:off x="2088261" y="1092012"/>
            <a:ext cx="4877804" cy="461665"/>
          </a:xfrm>
        </p:spPr>
        <p:txBody>
          <a:bodyPr wrap="square" anchor="t">
            <a:spAutoFit/>
          </a:bodyPr>
          <a:lstStyle>
            <a:lvl1pPr algn="l">
              <a:defRPr sz="3000"/>
            </a:lvl1pPr>
          </a:lstStyle>
          <a:p>
            <a:r>
              <a:rPr lang="nb-NO"/>
              <a:t>Klikk for å redigere tittelstil</a:t>
            </a:r>
            <a:endParaRPr lang="en-US" dirty="0"/>
          </a:p>
        </p:txBody>
      </p:sp>
      <p:sp>
        <p:nvSpPr>
          <p:cNvPr id="3" name="Subtitle 2"/>
          <p:cNvSpPr>
            <a:spLocks noGrp="1"/>
          </p:cNvSpPr>
          <p:nvPr>
            <p:ph type="subTitle" idx="1"/>
          </p:nvPr>
        </p:nvSpPr>
        <p:spPr>
          <a:xfrm>
            <a:off x="2088261" y="872997"/>
            <a:ext cx="4877804" cy="138499"/>
          </a:xfrm>
        </p:spPr>
        <p:txBody>
          <a:bodyPr wrap="square" anchor="b">
            <a:spAutoFit/>
          </a:bodyPr>
          <a:lstStyle>
            <a:lvl1pPr marL="0" indent="0" algn="l">
              <a:buNone/>
              <a:defRPr sz="1000" cap="all" spc="30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endParaRPr lang="en-US" dirty="0"/>
          </a:p>
        </p:txBody>
      </p:sp>
      <p:sp>
        <p:nvSpPr>
          <p:cNvPr id="7" name="Plassholder for bilde 6">
            <a:extLst>
              <a:ext uri="{FF2B5EF4-FFF2-40B4-BE49-F238E27FC236}">
                <a16:creationId xmlns:a16="http://schemas.microsoft.com/office/drawing/2014/main" id="{CF8E11FF-4433-454E-AF9C-CBB6EC1A36D4}"/>
              </a:ext>
            </a:extLst>
          </p:cNvPr>
          <p:cNvSpPr>
            <a:spLocks noGrp="1"/>
          </p:cNvSpPr>
          <p:nvPr>
            <p:ph type="pic" sz="quarter" idx="10"/>
          </p:nvPr>
        </p:nvSpPr>
        <p:spPr>
          <a:xfrm>
            <a:off x="1645406" y="1886636"/>
            <a:ext cx="1901038" cy="2711138"/>
          </a:xfrm>
          <a:prstGeom prst="rect">
            <a:avLst/>
          </a:prstGeom>
          <a:solidFill>
            <a:schemeClr val="bg1">
              <a:lumMod val="95000"/>
            </a:schemeClr>
          </a:solidFill>
        </p:spPr>
        <p:txBody>
          <a:bodyPr wrap="square">
            <a:noAutofit/>
          </a:bodyPr>
          <a:lstStyle/>
          <a:p>
            <a:r>
              <a:rPr lang="nb-NO"/>
              <a:t>Klikk ikonet for å legge til et bilde</a:t>
            </a:r>
            <a:endParaRPr lang="nb-NO" dirty="0"/>
          </a:p>
        </p:txBody>
      </p:sp>
      <p:sp>
        <p:nvSpPr>
          <p:cNvPr id="8" name="Plassholder for bilde 7">
            <a:extLst>
              <a:ext uri="{FF2B5EF4-FFF2-40B4-BE49-F238E27FC236}">
                <a16:creationId xmlns:a16="http://schemas.microsoft.com/office/drawing/2014/main" id="{D27D0853-478F-4575-A7AB-8DDC80B8BF00}"/>
              </a:ext>
            </a:extLst>
          </p:cNvPr>
          <p:cNvSpPr>
            <a:spLocks noGrp="1"/>
          </p:cNvSpPr>
          <p:nvPr>
            <p:ph type="pic" sz="quarter" idx="13"/>
          </p:nvPr>
        </p:nvSpPr>
        <p:spPr>
          <a:xfrm>
            <a:off x="3618452" y="1886636"/>
            <a:ext cx="1901038" cy="2711138"/>
          </a:xfrm>
          <a:prstGeom prst="rect">
            <a:avLst/>
          </a:prstGeom>
          <a:solidFill>
            <a:schemeClr val="bg1">
              <a:lumMod val="95000"/>
            </a:schemeClr>
          </a:solidFill>
        </p:spPr>
        <p:txBody>
          <a:bodyPr wrap="square">
            <a:noAutofit/>
          </a:bodyPr>
          <a:lstStyle/>
          <a:p>
            <a:r>
              <a:rPr lang="nb-NO"/>
              <a:t>Klikk ikonet for å legge til et bilde</a:t>
            </a:r>
          </a:p>
        </p:txBody>
      </p:sp>
      <p:sp>
        <p:nvSpPr>
          <p:cNvPr id="9" name="Plassholder for bilde 8">
            <a:extLst>
              <a:ext uri="{FF2B5EF4-FFF2-40B4-BE49-F238E27FC236}">
                <a16:creationId xmlns:a16="http://schemas.microsoft.com/office/drawing/2014/main" id="{68BBE79F-F999-454A-83F1-42AB075C4178}"/>
              </a:ext>
            </a:extLst>
          </p:cNvPr>
          <p:cNvSpPr>
            <a:spLocks noGrp="1"/>
          </p:cNvSpPr>
          <p:nvPr>
            <p:ph type="pic" sz="quarter" idx="14"/>
          </p:nvPr>
        </p:nvSpPr>
        <p:spPr>
          <a:xfrm>
            <a:off x="5597556" y="1886636"/>
            <a:ext cx="1901038" cy="2711138"/>
          </a:xfrm>
          <a:prstGeom prst="rect">
            <a:avLst/>
          </a:prstGeom>
          <a:solidFill>
            <a:schemeClr val="bg1">
              <a:lumMod val="95000"/>
            </a:schemeClr>
          </a:solidFill>
        </p:spPr>
        <p:txBody>
          <a:bodyPr wrap="square">
            <a:noAutofit/>
          </a:bodyPr>
          <a:lstStyle/>
          <a:p>
            <a:r>
              <a:rPr lang="nb-NO"/>
              <a:t>Klikk ikonet for å legge til et bilde</a:t>
            </a:r>
          </a:p>
        </p:txBody>
      </p:sp>
      <p:sp>
        <p:nvSpPr>
          <p:cNvPr id="10" name="Plassholder for tekst 8">
            <a:extLst>
              <a:ext uri="{FF2B5EF4-FFF2-40B4-BE49-F238E27FC236}">
                <a16:creationId xmlns:a16="http://schemas.microsoft.com/office/drawing/2014/main" id="{E1C55E12-D5C9-413F-9C95-DBD2B9399206}"/>
              </a:ext>
            </a:extLst>
          </p:cNvPr>
          <p:cNvSpPr>
            <a:spLocks noGrp="1"/>
          </p:cNvSpPr>
          <p:nvPr>
            <p:ph type="body" sz="quarter" idx="11"/>
          </p:nvPr>
        </p:nvSpPr>
        <p:spPr>
          <a:xfrm>
            <a:off x="1768009" y="3603862"/>
            <a:ext cx="1655832" cy="543418"/>
          </a:xfrm>
        </p:spPr>
        <p:txBody>
          <a:bodyPr wrap="square" anchor="b">
            <a:spAutoFit/>
          </a:bodyPr>
          <a:lstStyle>
            <a:lvl1pPr marL="0" indent="0" algn="ctr">
              <a:lnSpc>
                <a:spcPct val="135000"/>
              </a:lnSpc>
              <a:buNone/>
              <a:defRPr sz="900" cap="all" spc="300" baseline="0">
                <a:solidFill>
                  <a:schemeClr val="lt1"/>
                </a:solidFill>
                <a:latin typeface="Rubik Medium" panose="00000600000000000000" pitchFamily="2" charset="-79"/>
                <a:cs typeface="Rubik Medium" panose="00000600000000000000" pitchFamily="2" charset="-79"/>
              </a:defRPr>
            </a:lvl1pPr>
            <a:lvl2pPr marL="342900" indent="0">
              <a:buNone/>
              <a:defRPr/>
            </a:lvl2pPr>
            <a:lvl3pPr marL="685800" indent="0">
              <a:buNone/>
              <a:defRPr/>
            </a:lvl3pPr>
            <a:lvl4pPr marL="1028700" indent="0">
              <a:buNone/>
              <a:defRPr/>
            </a:lvl4pPr>
            <a:lvl5pPr marL="1371600" indent="0">
              <a:buNone/>
              <a:defRPr/>
            </a:lvl5pPr>
          </a:lstStyle>
          <a:p>
            <a:pPr lvl="0"/>
            <a:r>
              <a:rPr lang="nb-NO"/>
              <a:t>Klikk for å redigere tekststiler i malen</a:t>
            </a:r>
          </a:p>
        </p:txBody>
      </p:sp>
      <p:sp>
        <p:nvSpPr>
          <p:cNvPr id="12" name="Plassholder for tekst 8">
            <a:extLst>
              <a:ext uri="{FF2B5EF4-FFF2-40B4-BE49-F238E27FC236}">
                <a16:creationId xmlns:a16="http://schemas.microsoft.com/office/drawing/2014/main" id="{DA9881A7-70AC-4C39-8606-468CF9BCC160}"/>
              </a:ext>
            </a:extLst>
          </p:cNvPr>
          <p:cNvSpPr>
            <a:spLocks noGrp="1"/>
          </p:cNvSpPr>
          <p:nvPr>
            <p:ph type="body" sz="quarter" idx="15"/>
          </p:nvPr>
        </p:nvSpPr>
        <p:spPr>
          <a:xfrm>
            <a:off x="3741055" y="3603862"/>
            <a:ext cx="1655832" cy="543418"/>
          </a:xfrm>
        </p:spPr>
        <p:txBody>
          <a:bodyPr wrap="square" anchor="b">
            <a:spAutoFit/>
          </a:bodyPr>
          <a:lstStyle>
            <a:lvl1pPr marL="0" indent="0" algn="ctr">
              <a:lnSpc>
                <a:spcPct val="135000"/>
              </a:lnSpc>
              <a:buNone/>
              <a:defRPr sz="900" cap="all" spc="300" baseline="0">
                <a:solidFill>
                  <a:schemeClr val="lt1"/>
                </a:solidFill>
                <a:latin typeface="Rubik Medium" panose="00000600000000000000" pitchFamily="2" charset="-79"/>
                <a:cs typeface="Rubik Medium" panose="00000600000000000000" pitchFamily="2" charset="-79"/>
              </a:defRPr>
            </a:lvl1pPr>
            <a:lvl2pPr marL="342900" indent="0">
              <a:buNone/>
              <a:defRPr/>
            </a:lvl2pPr>
            <a:lvl3pPr marL="685800" indent="0">
              <a:buNone/>
              <a:defRPr/>
            </a:lvl3pPr>
            <a:lvl4pPr marL="1028700" indent="0">
              <a:buNone/>
              <a:defRPr/>
            </a:lvl4pPr>
            <a:lvl5pPr marL="1371600" indent="0">
              <a:buNone/>
              <a:defRPr/>
            </a:lvl5pPr>
          </a:lstStyle>
          <a:p>
            <a:pPr lvl="0"/>
            <a:r>
              <a:rPr lang="nb-NO"/>
              <a:t>Klikk for å redigere tekststiler i malen</a:t>
            </a:r>
          </a:p>
        </p:txBody>
      </p:sp>
      <p:sp>
        <p:nvSpPr>
          <p:cNvPr id="13" name="Plassholder for tekst 8">
            <a:extLst>
              <a:ext uri="{FF2B5EF4-FFF2-40B4-BE49-F238E27FC236}">
                <a16:creationId xmlns:a16="http://schemas.microsoft.com/office/drawing/2014/main" id="{96735170-56C4-48A0-B3DD-BD2F248A806B}"/>
              </a:ext>
            </a:extLst>
          </p:cNvPr>
          <p:cNvSpPr>
            <a:spLocks noGrp="1"/>
          </p:cNvSpPr>
          <p:nvPr>
            <p:ph type="body" sz="quarter" idx="16"/>
          </p:nvPr>
        </p:nvSpPr>
        <p:spPr>
          <a:xfrm>
            <a:off x="5714101" y="3603862"/>
            <a:ext cx="1655832" cy="543418"/>
          </a:xfrm>
        </p:spPr>
        <p:txBody>
          <a:bodyPr wrap="square" anchor="b">
            <a:spAutoFit/>
          </a:bodyPr>
          <a:lstStyle>
            <a:lvl1pPr marL="0" indent="0" algn="ctr">
              <a:lnSpc>
                <a:spcPct val="135000"/>
              </a:lnSpc>
              <a:buNone/>
              <a:defRPr sz="900" cap="all" spc="300" baseline="0">
                <a:solidFill>
                  <a:schemeClr val="lt1"/>
                </a:solidFill>
                <a:latin typeface="Rubik Medium" panose="00000600000000000000" pitchFamily="2" charset="-79"/>
                <a:cs typeface="Rubik Medium" panose="00000600000000000000" pitchFamily="2" charset="-79"/>
              </a:defRPr>
            </a:lvl1pPr>
            <a:lvl2pPr marL="342900" indent="0">
              <a:buNone/>
              <a:defRPr/>
            </a:lvl2pPr>
            <a:lvl3pPr marL="685800" indent="0">
              <a:buNone/>
              <a:defRPr/>
            </a:lvl3pPr>
            <a:lvl4pPr marL="1028700" indent="0">
              <a:buNone/>
              <a:defRPr/>
            </a:lvl4pPr>
            <a:lvl5pPr marL="1371600" indent="0">
              <a:buNone/>
              <a:defRPr/>
            </a:lvl5pPr>
          </a:lstStyle>
          <a:p>
            <a:pPr lvl="0"/>
            <a:r>
              <a:rPr lang="nb-NO"/>
              <a:t>Klikk for å redigere tekststiler i malen</a:t>
            </a:r>
          </a:p>
        </p:txBody>
      </p:sp>
      <p:sp>
        <p:nvSpPr>
          <p:cNvPr id="14" name="Rektangel 13">
            <a:extLst>
              <a:ext uri="{FF2B5EF4-FFF2-40B4-BE49-F238E27FC236}">
                <a16:creationId xmlns:a16="http://schemas.microsoft.com/office/drawing/2014/main" id="{9C607D3C-91C6-6442-BD33-881BBC469D7A}"/>
              </a:ext>
            </a:extLst>
          </p:cNvPr>
          <p:cNvSpPr/>
          <p:nvPr userDrawn="1"/>
        </p:nvSpPr>
        <p:spPr>
          <a:xfrm>
            <a:off x="8607425" y="4797116"/>
            <a:ext cx="250825" cy="1480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8490715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Backpage with picture">
    <p:spTree>
      <p:nvGrpSpPr>
        <p:cNvPr id="1" name=""/>
        <p:cNvGrpSpPr/>
        <p:nvPr/>
      </p:nvGrpSpPr>
      <p:grpSpPr>
        <a:xfrm>
          <a:off x="0" y="0"/>
          <a:ext cx="0" cy="0"/>
          <a:chOff x="0" y="0"/>
          <a:chExt cx="0" cy="0"/>
        </a:xfrm>
      </p:grpSpPr>
      <p:sp>
        <p:nvSpPr>
          <p:cNvPr id="15" name="Plassholder for bilde 14">
            <a:extLst>
              <a:ext uri="{FF2B5EF4-FFF2-40B4-BE49-F238E27FC236}">
                <a16:creationId xmlns:a16="http://schemas.microsoft.com/office/drawing/2014/main" id="{570E3A03-C8B7-477A-AA99-D2D3C241CDCA}"/>
              </a:ext>
            </a:extLst>
          </p:cNvPr>
          <p:cNvSpPr>
            <a:spLocks noGrp="1"/>
          </p:cNvSpPr>
          <p:nvPr>
            <p:ph type="pic" sz="quarter" idx="10"/>
          </p:nvPr>
        </p:nvSpPr>
        <p:spPr>
          <a:xfrm>
            <a:off x="0" y="0"/>
            <a:ext cx="9145143" cy="5145087"/>
          </a:xfrm>
          <a:prstGeom prst="rect">
            <a:avLst/>
          </a:prstGeom>
          <a:solidFill>
            <a:schemeClr val="bg1">
              <a:lumMod val="95000"/>
            </a:schemeClr>
          </a:solidFill>
        </p:spPr>
        <p:txBody>
          <a:bodyPr wrap="square">
            <a:noAutofit/>
          </a:bodyPr>
          <a:lstStyle/>
          <a:p>
            <a:r>
              <a:rPr lang="nb-NO"/>
              <a:t>Klikk ikonet for å legge til et bilde</a:t>
            </a:r>
            <a:endParaRPr lang="nb-NO" dirty="0"/>
          </a:p>
        </p:txBody>
      </p:sp>
      <p:sp>
        <p:nvSpPr>
          <p:cNvPr id="2" name="Title 1"/>
          <p:cNvSpPr>
            <a:spLocks noGrp="1"/>
          </p:cNvSpPr>
          <p:nvPr>
            <p:ph type="ctrTitle"/>
          </p:nvPr>
        </p:nvSpPr>
        <p:spPr>
          <a:xfrm>
            <a:off x="1398010" y="2035362"/>
            <a:ext cx="2844330" cy="923330"/>
          </a:xfrm>
        </p:spPr>
        <p:txBody>
          <a:bodyPr wrap="square" anchor="t">
            <a:spAutoFit/>
          </a:bodyPr>
          <a:lstStyle>
            <a:lvl1pPr algn="l">
              <a:defRPr sz="3000">
                <a:solidFill>
                  <a:schemeClr val="lt1"/>
                </a:solidFill>
              </a:defRPr>
            </a:lvl1pPr>
          </a:lstStyle>
          <a:p>
            <a:r>
              <a:rPr lang="nb-NO"/>
              <a:t>Klikk for å redigere tittelstil</a:t>
            </a:r>
            <a:endParaRPr lang="en-US" dirty="0"/>
          </a:p>
        </p:txBody>
      </p:sp>
      <p:sp>
        <p:nvSpPr>
          <p:cNvPr id="3" name="Subtitle 2"/>
          <p:cNvSpPr>
            <a:spLocks noGrp="1"/>
          </p:cNvSpPr>
          <p:nvPr>
            <p:ph type="subTitle" idx="1"/>
          </p:nvPr>
        </p:nvSpPr>
        <p:spPr>
          <a:xfrm>
            <a:off x="1398010" y="1687210"/>
            <a:ext cx="2844330" cy="304699"/>
          </a:xfrm>
        </p:spPr>
        <p:txBody>
          <a:bodyPr wrap="square" anchor="b">
            <a:spAutoFit/>
          </a:bodyPr>
          <a:lstStyle>
            <a:lvl1pPr marL="0" indent="0" algn="l">
              <a:buNone/>
              <a:defRPr sz="1100" cap="all" spc="290" baseline="0">
                <a:solidFill>
                  <a:schemeClr val="l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endParaRPr lang="en-US" dirty="0"/>
          </a:p>
        </p:txBody>
      </p:sp>
      <p:sp>
        <p:nvSpPr>
          <p:cNvPr id="6" name="Rektangel 5">
            <a:extLst>
              <a:ext uri="{FF2B5EF4-FFF2-40B4-BE49-F238E27FC236}">
                <a16:creationId xmlns:a16="http://schemas.microsoft.com/office/drawing/2014/main" id="{04E9ABE5-DA39-074D-9CAB-9B2A3D3E1982}"/>
              </a:ext>
            </a:extLst>
          </p:cNvPr>
          <p:cNvSpPr/>
          <p:nvPr userDrawn="1"/>
        </p:nvSpPr>
        <p:spPr>
          <a:xfrm>
            <a:off x="8607425" y="4797116"/>
            <a:ext cx="250825" cy="1480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9672785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Backpage with slogan">
    <p:bg>
      <p:bgPr>
        <a:solidFill>
          <a:schemeClr val="lt2"/>
        </a:solidFill>
        <a:effectLst/>
      </p:bgPr>
    </p:bg>
    <p:spTree>
      <p:nvGrpSpPr>
        <p:cNvPr id="1" name=""/>
        <p:cNvGrpSpPr/>
        <p:nvPr/>
      </p:nvGrpSpPr>
      <p:grpSpPr>
        <a:xfrm>
          <a:off x="0" y="0"/>
          <a:ext cx="0" cy="0"/>
          <a:chOff x="0" y="0"/>
          <a:chExt cx="0" cy="0"/>
        </a:xfrm>
      </p:grpSpPr>
      <p:sp>
        <p:nvSpPr>
          <p:cNvPr id="5" name="Plassholder for bilde 14">
            <a:extLst>
              <a:ext uri="{FF2B5EF4-FFF2-40B4-BE49-F238E27FC236}">
                <a16:creationId xmlns:a16="http://schemas.microsoft.com/office/drawing/2014/main" id="{B7A91190-570F-48CB-987B-6EAEAC436F24}"/>
              </a:ext>
            </a:extLst>
          </p:cNvPr>
          <p:cNvSpPr>
            <a:spLocks noGrp="1"/>
          </p:cNvSpPr>
          <p:nvPr>
            <p:ph type="pic" sz="quarter" idx="11"/>
          </p:nvPr>
        </p:nvSpPr>
        <p:spPr>
          <a:xfrm>
            <a:off x="0" y="0"/>
            <a:ext cx="9145143" cy="5145087"/>
          </a:xfrm>
          <a:prstGeom prst="rect">
            <a:avLst/>
          </a:prstGeom>
          <a:solidFill>
            <a:schemeClr val="bg1">
              <a:lumMod val="95000"/>
            </a:schemeClr>
          </a:solidFill>
        </p:spPr>
        <p:txBody>
          <a:bodyPr wrap="square">
            <a:noAutofit/>
          </a:bodyPr>
          <a:lstStyle/>
          <a:p>
            <a:r>
              <a:rPr lang="nb-NO"/>
              <a:t>Klikk ikonet for å legge til et bilde</a:t>
            </a:r>
            <a:endParaRPr lang="nb-NO" dirty="0"/>
          </a:p>
        </p:txBody>
      </p:sp>
    </p:spTree>
    <p:extLst>
      <p:ext uri="{BB962C8B-B14F-4D97-AF65-F5344CB8AC3E}">
        <p14:creationId xmlns:p14="http://schemas.microsoft.com/office/powerpoint/2010/main" val="2502540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pictur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A31F04FA-5483-47F4-9815-C9B85EBF2E8F}"/>
              </a:ext>
            </a:extLst>
          </p:cNvPr>
          <p:cNvSpPr>
            <a:spLocks noGrp="1"/>
          </p:cNvSpPr>
          <p:nvPr>
            <p:ph type="pic" sz="quarter" idx="15"/>
          </p:nvPr>
        </p:nvSpPr>
        <p:spPr>
          <a:xfrm>
            <a:off x="946483" y="1206863"/>
            <a:ext cx="7259053" cy="3044295"/>
          </a:xfrm>
          <a:prstGeom prst="rect">
            <a:avLst/>
          </a:prstGeom>
          <a:solidFill>
            <a:schemeClr val="bg1">
              <a:lumMod val="95000"/>
            </a:schemeClr>
          </a:solidFill>
        </p:spPr>
        <p:txBody>
          <a:bodyPr wrap="square">
            <a:noAutofit/>
          </a:bodyPr>
          <a:lstStyle/>
          <a:p>
            <a:r>
              <a:rPr lang="nb-NO"/>
              <a:t>Klikk ikonet for å legge til et bilde</a:t>
            </a:r>
            <a:endParaRPr lang="en-US"/>
          </a:p>
        </p:txBody>
      </p:sp>
      <p:sp>
        <p:nvSpPr>
          <p:cNvPr id="2" name="Title 1"/>
          <p:cNvSpPr>
            <a:spLocks noGrp="1"/>
          </p:cNvSpPr>
          <p:nvPr>
            <p:ph type="ctrTitle"/>
          </p:nvPr>
        </p:nvSpPr>
        <p:spPr>
          <a:xfrm>
            <a:off x="946484" y="610749"/>
            <a:ext cx="6858000" cy="461665"/>
          </a:xfrm>
        </p:spPr>
        <p:txBody>
          <a:bodyPr anchor="t">
            <a:spAutoFit/>
          </a:bodyPr>
          <a:lstStyle>
            <a:lvl1pPr algn="l">
              <a:defRPr sz="3000"/>
            </a:lvl1pPr>
          </a:lstStyle>
          <a:p>
            <a:r>
              <a:rPr lang="nb-NO"/>
              <a:t>Klikk for å redigere tittelstil</a:t>
            </a:r>
            <a:endParaRPr lang="en-US" dirty="0"/>
          </a:p>
        </p:txBody>
      </p:sp>
      <p:sp>
        <p:nvSpPr>
          <p:cNvPr id="3" name="Subtitle 2"/>
          <p:cNvSpPr>
            <a:spLocks noGrp="1"/>
          </p:cNvSpPr>
          <p:nvPr>
            <p:ph type="subTitle" idx="1"/>
          </p:nvPr>
        </p:nvSpPr>
        <p:spPr>
          <a:xfrm>
            <a:off x="946484" y="391734"/>
            <a:ext cx="6858000" cy="138499"/>
          </a:xfrm>
        </p:spPr>
        <p:txBody>
          <a:bodyPr anchor="b">
            <a:spAutoFit/>
          </a:bodyPr>
          <a:lstStyle>
            <a:lvl1pPr marL="0" indent="0" algn="l">
              <a:buNone/>
              <a:defRPr sz="1000" cap="all" spc="30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endParaRPr lang="en-US" dirty="0"/>
          </a:p>
        </p:txBody>
      </p:sp>
      <p:sp>
        <p:nvSpPr>
          <p:cNvPr id="5" name="Plassholder for tekst 4">
            <a:extLst>
              <a:ext uri="{FF2B5EF4-FFF2-40B4-BE49-F238E27FC236}">
                <a16:creationId xmlns:a16="http://schemas.microsoft.com/office/drawing/2014/main" id="{D070744D-F6FD-7641-8302-8172381C4C23}"/>
              </a:ext>
            </a:extLst>
          </p:cNvPr>
          <p:cNvSpPr>
            <a:spLocks noGrp="1"/>
          </p:cNvSpPr>
          <p:nvPr>
            <p:ph type="body" sz="quarter" idx="16" hasCustomPrompt="1"/>
          </p:nvPr>
        </p:nvSpPr>
        <p:spPr>
          <a:xfrm>
            <a:off x="946150" y="4371975"/>
            <a:ext cx="3113088" cy="688975"/>
          </a:xfrm>
        </p:spPr>
        <p:txBody>
          <a:bodyPr/>
          <a:lstStyle>
            <a:lvl1pPr marL="0" indent="0">
              <a:lnSpc>
                <a:spcPct val="100000"/>
              </a:lnSpc>
              <a:buFontTx/>
              <a:buNone/>
              <a:defRPr b="0" i="0" spc="110" baseline="0">
                <a:solidFill>
                  <a:srgbClr val="A88157"/>
                </a:solidFill>
                <a:latin typeface="Rubik Medium" pitchFamily="2" charset="-79"/>
                <a:cs typeface="Rubik Medium" pitchFamily="2" charset="-79"/>
              </a:defRPr>
            </a:lvl1pPr>
          </a:lstStyle>
          <a:p>
            <a:r>
              <a:rPr lang="nb-NO" dirty="0"/>
              <a:t>REDIGER TEKSTSTILER I MALEN
ANDRE NIVÅ
TREDJE NIVÅ
FJERDE NIVÅ
FEMTE NIVÅ</a:t>
            </a:r>
          </a:p>
        </p:txBody>
      </p:sp>
    </p:spTree>
    <p:extLst>
      <p:ext uri="{BB962C8B-B14F-4D97-AF65-F5344CB8AC3E}">
        <p14:creationId xmlns:p14="http://schemas.microsoft.com/office/powerpoint/2010/main" val="2482280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Backpage with logo">
    <p:bg>
      <p:bgPr>
        <a:solidFill>
          <a:schemeClr val="lt2"/>
        </a:solidFill>
        <a:effectLst/>
      </p:bgPr>
    </p:bg>
    <p:spTree>
      <p:nvGrpSpPr>
        <p:cNvPr id="1" name=""/>
        <p:cNvGrpSpPr/>
        <p:nvPr/>
      </p:nvGrpSpPr>
      <p:grpSpPr>
        <a:xfrm>
          <a:off x="0" y="0"/>
          <a:ext cx="0" cy="0"/>
          <a:chOff x="0" y="0"/>
          <a:chExt cx="0" cy="0"/>
        </a:xfrm>
      </p:grpSpPr>
      <p:sp>
        <p:nvSpPr>
          <p:cNvPr id="5" name="Plassholder for bilde 14">
            <a:extLst>
              <a:ext uri="{FF2B5EF4-FFF2-40B4-BE49-F238E27FC236}">
                <a16:creationId xmlns:a16="http://schemas.microsoft.com/office/drawing/2014/main" id="{F0FDA46D-AA41-4489-9B91-45539988E618}"/>
              </a:ext>
            </a:extLst>
          </p:cNvPr>
          <p:cNvSpPr>
            <a:spLocks noGrp="1"/>
          </p:cNvSpPr>
          <p:nvPr>
            <p:ph type="pic" sz="quarter" idx="10"/>
          </p:nvPr>
        </p:nvSpPr>
        <p:spPr>
          <a:xfrm>
            <a:off x="0" y="0"/>
            <a:ext cx="9145143" cy="5145087"/>
          </a:xfrm>
          <a:prstGeom prst="rect">
            <a:avLst/>
          </a:prstGeom>
          <a:solidFill>
            <a:schemeClr val="bg1">
              <a:lumMod val="95000"/>
            </a:schemeClr>
          </a:solidFill>
        </p:spPr>
        <p:txBody>
          <a:bodyPr wrap="square">
            <a:noAutofit/>
          </a:bodyPr>
          <a:lstStyle/>
          <a:p>
            <a:r>
              <a:rPr lang="nb-NO"/>
              <a:t>Klikk ikonet for å legge til et bilde</a:t>
            </a:r>
            <a:endParaRPr lang="nb-NO" dirty="0"/>
          </a:p>
        </p:txBody>
      </p:sp>
    </p:spTree>
    <p:extLst>
      <p:ext uri="{BB962C8B-B14F-4D97-AF65-F5344CB8AC3E}">
        <p14:creationId xmlns:p14="http://schemas.microsoft.com/office/powerpoint/2010/main" val="38526208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Tree>
    <p:extLst>
      <p:ext uri="{BB962C8B-B14F-4D97-AF65-F5344CB8AC3E}">
        <p14:creationId xmlns:p14="http://schemas.microsoft.com/office/powerpoint/2010/main" val="35764660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29710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text and picture #6">
    <p:spTree>
      <p:nvGrpSpPr>
        <p:cNvPr id="1" name=""/>
        <p:cNvGrpSpPr/>
        <p:nvPr/>
      </p:nvGrpSpPr>
      <p:grpSpPr>
        <a:xfrm>
          <a:off x="0" y="0"/>
          <a:ext cx="0" cy="0"/>
          <a:chOff x="0" y="0"/>
          <a:chExt cx="0" cy="0"/>
        </a:xfrm>
      </p:grpSpPr>
      <p:sp>
        <p:nvSpPr>
          <p:cNvPr id="16" name="Plassholder for bilde 15">
            <a:extLst>
              <a:ext uri="{FF2B5EF4-FFF2-40B4-BE49-F238E27FC236}">
                <a16:creationId xmlns:a16="http://schemas.microsoft.com/office/drawing/2014/main" id="{CD52FF78-8840-498F-B9AB-15899672C62C}"/>
              </a:ext>
            </a:extLst>
          </p:cNvPr>
          <p:cNvSpPr>
            <a:spLocks noGrp="1"/>
          </p:cNvSpPr>
          <p:nvPr>
            <p:ph type="pic" sz="quarter" idx="11"/>
          </p:nvPr>
        </p:nvSpPr>
        <p:spPr>
          <a:xfrm>
            <a:off x="4234129" y="0"/>
            <a:ext cx="4909871" cy="5145088"/>
          </a:xfrm>
          <a:prstGeom prst="rect">
            <a:avLst/>
          </a:prstGeom>
          <a:solidFill>
            <a:schemeClr val="bg1">
              <a:lumMod val="95000"/>
            </a:schemeClr>
          </a:solidFill>
        </p:spPr>
        <p:txBody>
          <a:bodyPr wrap="square">
            <a:noAutofit/>
          </a:bodyPr>
          <a:lstStyle/>
          <a:p>
            <a:r>
              <a:rPr lang="nb-NO"/>
              <a:t>Klikk ikonet for å legge til et bilde</a:t>
            </a:r>
          </a:p>
        </p:txBody>
      </p:sp>
      <p:sp>
        <p:nvSpPr>
          <p:cNvPr id="2" name="Title 1"/>
          <p:cNvSpPr>
            <a:spLocks noGrp="1"/>
          </p:cNvSpPr>
          <p:nvPr>
            <p:ph type="ctrTitle"/>
          </p:nvPr>
        </p:nvSpPr>
        <p:spPr>
          <a:xfrm>
            <a:off x="485543" y="1395987"/>
            <a:ext cx="3453003" cy="923330"/>
          </a:xfrm>
        </p:spPr>
        <p:txBody>
          <a:bodyPr wrap="square" anchor="t">
            <a:spAutoFit/>
          </a:bodyPr>
          <a:lstStyle>
            <a:lvl1pPr algn="l">
              <a:defRPr sz="3000"/>
            </a:lvl1pPr>
          </a:lstStyle>
          <a:p>
            <a:r>
              <a:rPr lang="nb-NO"/>
              <a:t>Klikk for å redigere tittelstil</a:t>
            </a:r>
            <a:endParaRPr lang="en-US" dirty="0"/>
          </a:p>
        </p:txBody>
      </p:sp>
      <p:sp>
        <p:nvSpPr>
          <p:cNvPr id="3" name="Subtitle 2"/>
          <p:cNvSpPr>
            <a:spLocks noGrp="1"/>
          </p:cNvSpPr>
          <p:nvPr>
            <p:ph type="subTitle" idx="1"/>
          </p:nvPr>
        </p:nvSpPr>
        <p:spPr>
          <a:xfrm>
            <a:off x="485543" y="1060300"/>
            <a:ext cx="3453003" cy="276999"/>
          </a:xfrm>
        </p:spPr>
        <p:txBody>
          <a:bodyPr wrap="square" anchor="b">
            <a:spAutoFit/>
          </a:bodyPr>
          <a:lstStyle>
            <a:lvl1pPr marL="0" indent="0" algn="l">
              <a:buNone/>
              <a:defRPr sz="1000" cap="all" spc="11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endParaRPr lang="en-US" dirty="0"/>
          </a:p>
        </p:txBody>
      </p:sp>
      <p:sp>
        <p:nvSpPr>
          <p:cNvPr id="9" name="Plassholder for tekst 8">
            <a:extLst>
              <a:ext uri="{FF2B5EF4-FFF2-40B4-BE49-F238E27FC236}">
                <a16:creationId xmlns:a16="http://schemas.microsoft.com/office/drawing/2014/main" id="{347EE7D4-B46A-49C4-A952-39B5977D9266}"/>
              </a:ext>
            </a:extLst>
          </p:cNvPr>
          <p:cNvSpPr>
            <a:spLocks noGrp="1"/>
          </p:cNvSpPr>
          <p:nvPr>
            <p:ph type="body" sz="quarter" idx="10"/>
          </p:nvPr>
        </p:nvSpPr>
        <p:spPr>
          <a:xfrm>
            <a:off x="485543" y="1899357"/>
            <a:ext cx="3453003" cy="2312733"/>
          </a:xfrm>
        </p:spPr>
        <p:txBody>
          <a:bodyPr/>
          <a:lstStyle>
            <a:lvl1pPr marL="0" indent="0">
              <a:lnSpc>
                <a:spcPct val="100000"/>
              </a:lnSpc>
              <a:buNone/>
              <a:defRPr/>
            </a:lvl1pPr>
            <a:lvl2pPr marL="342900" indent="0">
              <a:buNone/>
              <a:defRPr/>
            </a:lvl2pPr>
            <a:lvl3pPr marL="685800" indent="0">
              <a:buNone/>
              <a:defRPr/>
            </a:lvl3pPr>
            <a:lvl4pPr marL="1028700" indent="0">
              <a:buNone/>
              <a:defRPr/>
            </a:lvl4pPr>
            <a:lvl5pPr marL="1371600" indent="0">
              <a:buNone/>
              <a:defRPr/>
            </a:lvl5pPr>
          </a:lstStyle>
          <a:p>
            <a:pPr lvl="0"/>
            <a:r>
              <a:rPr lang="nb-NO"/>
              <a:t>Klikk for å redigere tekststiler i malen</a:t>
            </a:r>
          </a:p>
        </p:txBody>
      </p:sp>
      <p:sp>
        <p:nvSpPr>
          <p:cNvPr id="7" name="Rektangel 6">
            <a:extLst>
              <a:ext uri="{FF2B5EF4-FFF2-40B4-BE49-F238E27FC236}">
                <a16:creationId xmlns:a16="http://schemas.microsoft.com/office/drawing/2014/main" id="{F314384F-73DE-C844-9C8E-981A0D147215}"/>
              </a:ext>
            </a:extLst>
          </p:cNvPr>
          <p:cNvSpPr/>
          <p:nvPr userDrawn="1"/>
        </p:nvSpPr>
        <p:spPr>
          <a:xfrm>
            <a:off x="8607425" y="4797116"/>
            <a:ext cx="250825" cy="1480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tekst 4">
            <a:extLst>
              <a:ext uri="{FF2B5EF4-FFF2-40B4-BE49-F238E27FC236}">
                <a16:creationId xmlns:a16="http://schemas.microsoft.com/office/drawing/2014/main" id="{8D4C6D16-E3CA-F64C-ACAA-0188B1032633}"/>
              </a:ext>
            </a:extLst>
          </p:cNvPr>
          <p:cNvSpPr>
            <a:spLocks noGrp="1"/>
          </p:cNvSpPr>
          <p:nvPr>
            <p:ph type="body" sz="quarter" idx="12" hasCustomPrompt="1"/>
          </p:nvPr>
        </p:nvSpPr>
        <p:spPr>
          <a:xfrm>
            <a:off x="485775" y="4017963"/>
            <a:ext cx="2882900" cy="927100"/>
          </a:xfrm>
        </p:spPr>
        <p:txBody>
          <a:bodyPr/>
          <a:lstStyle>
            <a:lvl1pPr marL="0" indent="0">
              <a:buFontTx/>
              <a:buNone/>
              <a:defRPr b="0" i="0" spc="110" baseline="0">
                <a:solidFill>
                  <a:srgbClr val="A88157"/>
                </a:solidFill>
                <a:latin typeface="Rubik Medium" pitchFamily="2" charset="-79"/>
                <a:cs typeface="Rubik Medium" pitchFamily="2" charset="-79"/>
              </a:defRPr>
            </a:lvl1pPr>
          </a:lstStyle>
          <a:p>
            <a:r>
              <a:rPr lang="nb-NO" dirty="0"/>
              <a:t>REDIGER TEKSTSTILER I MALEN
ANDRE NIVÅ
TREDJE NIVÅ
FJERDE NIVÅ
FEMTE NIVÅ</a:t>
            </a:r>
          </a:p>
        </p:txBody>
      </p:sp>
    </p:spTree>
    <p:extLst>
      <p:ext uri="{BB962C8B-B14F-4D97-AF65-F5344CB8AC3E}">
        <p14:creationId xmlns:p14="http://schemas.microsoft.com/office/powerpoint/2010/main" val="35195494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Egendefinert oppsett">
    <p:spTree>
      <p:nvGrpSpPr>
        <p:cNvPr id="1" name=""/>
        <p:cNvGrpSpPr/>
        <p:nvPr/>
      </p:nvGrpSpPr>
      <p:grpSpPr>
        <a:xfrm>
          <a:off x="0" y="0"/>
          <a:ext cx="0" cy="0"/>
          <a:chOff x="0" y="0"/>
          <a:chExt cx="0" cy="0"/>
        </a:xfrm>
      </p:grpSpPr>
      <p:sp>
        <p:nvSpPr>
          <p:cNvPr id="6" name="Plassholder for bilde 13">
            <a:extLst>
              <a:ext uri="{FF2B5EF4-FFF2-40B4-BE49-F238E27FC236}">
                <a16:creationId xmlns:a16="http://schemas.microsoft.com/office/drawing/2014/main" id="{C8194AE5-450E-8045-A916-5AD2ED507267}"/>
              </a:ext>
            </a:extLst>
          </p:cNvPr>
          <p:cNvSpPr>
            <a:spLocks noGrp="1"/>
          </p:cNvSpPr>
          <p:nvPr>
            <p:ph type="pic" sz="quarter" idx="13"/>
          </p:nvPr>
        </p:nvSpPr>
        <p:spPr>
          <a:xfrm>
            <a:off x="1" y="0"/>
            <a:ext cx="4536566" cy="5145088"/>
          </a:xfrm>
          <a:prstGeom prst="rect">
            <a:avLst/>
          </a:prstGeom>
          <a:solidFill>
            <a:schemeClr val="bg1">
              <a:lumMod val="95000"/>
            </a:schemeClr>
          </a:solidFill>
        </p:spPr>
        <p:txBody>
          <a:bodyPr wrap="square">
            <a:noAutofit/>
          </a:bodyPr>
          <a:lstStyle/>
          <a:p>
            <a:r>
              <a:rPr lang="nb-NO"/>
              <a:t>Klikk ikonet for å legge til et bilde</a:t>
            </a:r>
          </a:p>
        </p:txBody>
      </p:sp>
      <p:sp>
        <p:nvSpPr>
          <p:cNvPr id="8" name="Plassholder for tekst 8">
            <a:extLst>
              <a:ext uri="{FF2B5EF4-FFF2-40B4-BE49-F238E27FC236}">
                <a16:creationId xmlns:a16="http://schemas.microsoft.com/office/drawing/2014/main" id="{F45C31FC-FF4E-DF47-B660-9F627D27D995}"/>
              </a:ext>
            </a:extLst>
          </p:cNvPr>
          <p:cNvSpPr>
            <a:spLocks noGrp="1"/>
          </p:cNvSpPr>
          <p:nvPr>
            <p:ph type="body" sz="quarter" idx="14"/>
          </p:nvPr>
        </p:nvSpPr>
        <p:spPr>
          <a:xfrm>
            <a:off x="5071948" y="755590"/>
            <a:ext cx="3256199" cy="1816954"/>
          </a:xfrm>
        </p:spPr>
        <p:txBody>
          <a:bodyPr/>
          <a:lstStyle>
            <a:lvl1pPr marL="0" indent="0">
              <a:lnSpc>
                <a:spcPct val="100000"/>
              </a:lnSpc>
              <a:buNone/>
              <a:defRPr/>
            </a:lvl1pPr>
            <a:lvl2pPr marL="342900" indent="0">
              <a:buNone/>
              <a:defRPr/>
            </a:lvl2pPr>
            <a:lvl3pPr marL="685800" indent="0">
              <a:buNone/>
              <a:defRPr/>
            </a:lvl3pPr>
            <a:lvl4pPr marL="1028700" indent="0">
              <a:buNone/>
              <a:defRPr/>
            </a:lvl4pPr>
            <a:lvl5pPr marL="1371600" indent="0">
              <a:buNone/>
              <a:defRPr/>
            </a:lvl5pPr>
          </a:lstStyle>
          <a:p>
            <a:pPr lvl="0"/>
            <a:r>
              <a:rPr lang="nb-NO"/>
              <a:t>Klikk for å redigere tekststiler i malen</a:t>
            </a:r>
          </a:p>
        </p:txBody>
      </p:sp>
      <p:sp>
        <p:nvSpPr>
          <p:cNvPr id="11" name="Plassholder for tekst 8">
            <a:extLst>
              <a:ext uri="{FF2B5EF4-FFF2-40B4-BE49-F238E27FC236}">
                <a16:creationId xmlns:a16="http://schemas.microsoft.com/office/drawing/2014/main" id="{4F687ECC-2E4C-C84A-B449-D38D10552866}"/>
              </a:ext>
            </a:extLst>
          </p:cNvPr>
          <p:cNvSpPr>
            <a:spLocks noGrp="1"/>
          </p:cNvSpPr>
          <p:nvPr>
            <p:ph type="body" sz="quarter" idx="15"/>
          </p:nvPr>
        </p:nvSpPr>
        <p:spPr>
          <a:xfrm>
            <a:off x="5071948" y="2949835"/>
            <a:ext cx="3256199" cy="1816954"/>
          </a:xfrm>
        </p:spPr>
        <p:txBody>
          <a:bodyPr/>
          <a:lstStyle>
            <a:lvl1pPr marL="0" indent="0">
              <a:lnSpc>
                <a:spcPct val="100000"/>
              </a:lnSpc>
              <a:buNone/>
              <a:defRPr/>
            </a:lvl1pPr>
            <a:lvl2pPr marL="342900" indent="0">
              <a:buNone/>
              <a:defRPr/>
            </a:lvl2pPr>
            <a:lvl3pPr marL="685800" indent="0">
              <a:buNone/>
              <a:defRPr/>
            </a:lvl3pPr>
            <a:lvl4pPr marL="1028700" indent="0">
              <a:buNone/>
              <a:defRPr/>
            </a:lvl4pPr>
            <a:lvl5pPr marL="1371600" indent="0">
              <a:buNone/>
              <a:defRPr/>
            </a:lvl5pPr>
          </a:lstStyle>
          <a:p>
            <a:pPr lvl="0"/>
            <a:r>
              <a:rPr lang="nb-NO"/>
              <a:t>Klikk for å redigere tekststiler i malen</a:t>
            </a:r>
          </a:p>
        </p:txBody>
      </p:sp>
      <p:sp>
        <p:nvSpPr>
          <p:cNvPr id="27" name="Subtitle 2">
            <a:extLst>
              <a:ext uri="{FF2B5EF4-FFF2-40B4-BE49-F238E27FC236}">
                <a16:creationId xmlns:a16="http://schemas.microsoft.com/office/drawing/2014/main" id="{AD9912D0-AF77-D749-92C9-0335B260D76E}"/>
              </a:ext>
            </a:extLst>
          </p:cNvPr>
          <p:cNvSpPr>
            <a:spLocks noGrp="1"/>
          </p:cNvSpPr>
          <p:nvPr>
            <p:ph type="subTitle" idx="1" hasCustomPrompt="1"/>
          </p:nvPr>
        </p:nvSpPr>
        <p:spPr>
          <a:xfrm>
            <a:off x="5071948" y="509364"/>
            <a:ext cx="3256199" cy="138499"/>
          </a:xfrm>
        </p:spPr>
        <p:txBody>
          <a:bodyPr wrap="square" anchor="b">
            <a:spAutoFit/>
          </a:bodyPr>
          <a:lstStyle>
            <a:lvl1pPr marL="0" indent="0" algn="l">
              <a:buNone/>
              <a:defRPr sz="900" b="0" i="0" cap="all" spc="110" baseline="0">
                <a:solidFill>
                  <a:srgbClr val="A88157"/>
                </a:solidFill>
                <a:latin typeface="Rubik Medium" pitchFamily="2" charset="-79"/>
                <a:cs typeface="Rubik Medium" pitchFamily="2" charset="-79"/>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dirty="0"/>
              <a:t>Klikk for å redigere TITTELSTIL</a:t>
            </a:r>
            <a:endParaRPr lang="en-US" dirty="0"/>
          </a:p>
        </p:txBody>
      </p:sp>
      <p:sp>
        <p:nvSpPr>
          <p:cNvPr id="32" name="Plassholder for tekst 31">
            <a:extLst>
              <a:ext uri="{FF2B5EF4-FFF2-40B4-BE49-F238E27FC236}">
                <a16:creationId xmlns:a16="http://schemas.microsoft.com/office/drawing/2014/main" id="{C6C3658A-6829-134D-915F-75204B208BD8}"/>
              </a:ext>
            </a:extLst>
          </p:cNvPr>
          <p:cNvSpPr>
            <a:spLocks noGrp="1"/>
          </p:cNvSpPr>
          <p:nvPr>
            <p:ph type="body" sz="quarter" idx="16" hasCustomPrompt="1"/>
          </p:nvPr>
        </p:nvSpPr>
        <p:spPr>
          <a:xfrm>
            <a:off x="5072066" y="2680271"/>
            <a:ext cx="3255962" cy="153476"/>
          </a:xfrm>
        </p:spPr>
        <p:txBody>
          <a:bodyPr anchor="b"/>
          <a:lstStyle>
            <a:lvl1pPr marL="0" indent="0">
              <a:buFontTx/>
              <a:buNone/>
              <a:defRPr b="0" i="0" spc="110" baseline="0">
                <a:solidFill>
                  <a:srgbClr val="A88157"/>
                </a:solidFill>
                <a:latin typeface="Rubik Medium" pitchFamily="2" charset="-79"/>
                <a:cs typeface="Rubik Medium" pitchFamily="2" charset="-79"/>
              </a:defRPr>
            </a:lvl1pPr>
          </a:lstStyle>
          <a:p>
            <a:r>
              <a:rPr lang="nb-NO" dirty="0"/>
              <a:t>KLIKK FOR Å REDIGERE TITTELSTIL</a:t>
            </a:r>
          </a:p>
        </p:txBody>
      </p:sp>
    </p:spTree>
    <p:extLst>
      <p:ext uri="{BB962C8B-B14F-4D97-AF65-F5344CB8AC3E}">
        <p14:creationId xmlns:p14="http://schemas.microsoft.com/office/powerpoint/2010/main" val="21346489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le, text and picture">
    <p:spTree>
      <p:nvGrpSpPr>
        <p:cNvPr id="1" name=""/>
        <p:cNvGrpSpPr/>
        <p:nvPr/>
      </p:nvGrpSpPr>
      <p:grpSpPr>
        <a:xfrm>
          <a:off x="0" y="0"/>
          <a:ext cx="0" cy="0"/>
          <a:chOff x="0" y="0"/>
          <a:chExt cx="0" cy="0"/>
        </a:xfrm>
      </p:grpSpPr>
      <p:sp>
        <p:nvSpPr>
          <p:cNvPr id="17" name="Plassholder for bilde 16">
            <a:extLst>
              <a:ext uri="{FF2B5EF4-FFF2-40B4-BE49-F238E27FC236}">
                <a16:creationId xmlns:a16="http://schemas.microsoft.com/office/drawing/2014/main" id="{DF48A614-5C66-46E1-B142-88A66DC561E9}"/>
              </a:ext>
            </a:extLst>
          </p:cNvPr>
          <p:cNvSpPr>
            <a:spLocks noGrp="1"/>
          </p:cNvSpPr>
          <p:nvPr>
            <p:ph type="pic" sz="quarter" idx="11"/>
          </p:nvPr>
        </p:nvSpPr>
        <p:spPr>
          <a:xfrm>
            <a:off x="4247392" y="0"/>
            <a:ext cx="4104509" cy="5145088"/>
          </a:xfrm>
          <a:prstGeom prst="rect">
            <a:avLst/>
          </a:prstGeom>
          <a:solidFill>
            <a:schemeClr val="bg1">
              <a:lumMod val="95000"/>
            </a:schemeClr>
          </a:solidFill>
        </p:spPr>
        <p:txBody>
          <a:bodyPr wrap="square">
            <a:noAutofit/>
          </a:bodyPr>
          <a:lstStyle/>
          <a:p>
            <a:r>
              <a:rPr lang="nb-NO"/>
              <a:t>Klikk ikonet for å legge til et bilde</a:t>
            </a:r>
            <a:endParaRPr lang="nb-NO" dirty="0"/>
          </a:p>
        </p:txBody>
      </p:sp>
      <p:sp>
        <p:nvSpPr>
          <p:cNvPr id="7" name="Rektangel 6">
            <a:extLst>
              <a:ext uri="{FF2B5EF4-FFF2-40B4-BE49-F238E27FC236}">
                <a16:creationId xmlns:a16="http://schemas.microsoft.com/office/drawing/2014/main" id="{A041EF7C-85B6-2A42-83F5-E3615FC64DDE}"/>
              </a:ext>
            </a:extLst>
          </p:cNvPr>
          <p:cNvSpPr/>
          <p:nvPr userDrawn="1"/>
        </p:nvSpPr>
        <p:spPr>
          <a:xfrm>
            <a:off x="8607425" y="4797116"/>
            <a:ext cx="250825" cy="1480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Plassholder for tekst 8">
            <a:extLst>
              <a:ext uri="{FF2B5EF4-FFF2-40B4-BE49-F238E27FC236}">
                <a16:creationId xmlns:a16="http://schemas.microsoft.com/office/drawing/2014/main" id="{AABA3280-95EC-644E-9F72-3FD0C5A6FA32}"/>
              </a:ext>
            </a:extLst>
          </p:cNvPr>
          <p:cNvSpPr>
            <a:spLocks noGrp="1"/>
          </p:cNvSpPr>
          <p:nvPr>
            <p:ph type="body" sz="quarter" idx="14"/>
          </p:nvPr>
        </p:nvSpPr>
        <p:spPr>
          <a:xfrm>
            <a:off x="499948" y="755590"/>
            <a:ext cx="3256199" cy="1816954"/>
          </a:xfrm>
        </p:spPr>
        <p:txBody>
          <a:bodyPr/>
          <a:lstStyle>
            <a:lvl1pPr marL="0" indent="0">
              <a:lnSpc>
                <a:spcPct val="100000"/>
              </a:lnSpc>
              <a:buNone/>
              <a:defRPr/>
            </a:lvl1pPr>
            <a:lvl2pPr marL="342900" indent="0">
              <a:buNone/>
              <a:defRPr/>
            </a:lvl2pPr>
            <a:lvl3pPr marL="685800" indent="0">
              <a:buNone/>
              <a:defRPr/>
            </a:lvl3pPr>
            <a:lvl4pPr marL="1028700" indent="0">
              <a:buNone/>
              <a:defRPr/>
            </a:lvl4pPr>
            <a:lvl5pPr marL="1371600" indent="0">
              <a:buNone/>
              <a:defRPr/>
            </a:lvl5pPr>
          </a:lstStyle>
          <a:p>
            <a:pPr lvl="0"/>
            <a:r>
              <a:rPr lang="nb-NO"/>
              <a:t>Klikk for å redigere tekststiler i malen</a:t>
            </a:r>
          </a:p>
        </p:txBody>
      </p:sp>
      <p:sp>
        <p:nvSpPr>
          <p:cNvPr id="12" name="Plassholder for tekst 8">
            <a:extLst>
              <a:ext uri="{FF2B5EF4-FFF2-40B4-BE49-F238E27FC236}">
                <a16:creationId xmlns:a16="http://schemas.microsoft.com/office/drawing/2014/main" id="{5D807D4D-63B1-8F47-889B-64174E6ACDDB}"/>
              </a:ext>
            </a:extLst>
          </p:cNvPr>
          <p:cNvSpPr>
            <a:spLocks noGrp="1"/>
          </p:cNvSpPr>
          <p:nvPr>
            <p:ph type="body" sz="quarter" idx="15"/>
          </p:nvPr>
        </p:nvSpPr>
        <p:spPr>
          <a:xfrm>
            <a:off x="499948" y="2949835"/>
            <a:ext cx="3256199" cy="1816954"/>
          </a:xfrm>
        </p:spPr>
        <p:txBody>
          <a:bodyPr/>
          <a:lstStyle>
            <a:lvl1pPr marL="0" indent="0">
              <a:lnSpc>
                <a:spcPct val="100000"/>
              </a:lnSpc>
              <a:buNone/>
              <a:defRPr/>
            </a:lvl1pPr>
            <a:lvl2pPr marL="342900" indent="0">
              <a:buNone/>
              <a:defRPr/>
            </a:lvl2pPr>
            <a:lvl3pPr marL="685800" indent="0">
              <a:buNone/>
              <a:defRPr/>
            </a:lvl3pPr>
            <a:lvl4pPr marL="1028700" indent="0">
              <a:buNone/>
              <a:defRPr/>
            </a:lvl4pPr>
            <a:lvl5pPr marL="1371600" indent="0">
              <a:buNone/>
              <a:defRPr/>
            </a:lvl5pPr>
          </a:lstStyle>
          <a:p>
            <a:pPr lvl="0"/>
            <a:r>
              <a:rPr lang="nb-NO"/>
              <a:t>Klikk for å redigere tekststiler i malen</a:t>
            </a:r>
          </a:p>
        </p:txBody>
      </p:sp>
      <p:sp>
        <p:nvSpPr>
          <p:cNvPr id="15" name="Subtitle 2">
            <a:extLst>
              <a:ext uri="{FF2B5EF4-FFF2-40B4-BE49-F238E27FC236}">
                <a16:creationId xmlns:a16="http://schemas.microsoft.com/office/drawing/2014/main" id="{A8AC57A1-9CA0-3745-BCB7-0CA3CA524E26}"/>
              </a:ext>
            </a:extLst>
          </p:cNvPr>
          <p:cNvSpPr>
            <a:spLocks noGrp="1"/>
          </p:cNvSpPr>
          <p:nvPr>
            <p:ph type="subTitle" idx="1" hasCustomPrompt="1"/>
          </p:nvPr>
        </p:nvSpPr>
        <p:spPr>
          <a:xfrm>
            <a:off x="499948" y="497695"/>
            <a:ext cx="3256199" cy="138499"/>
          </a:xfrm>
        </p:spPr>
        <p:txBody>
          <a:bodyPr wrap="square" anchor="b">
            <a:spAutoFit/>
          </a:bodyPr>
          <a:lstStyle>
            <a:lvl1pPr marL="0" indent="0" algn="l">
              <a:buNone/>
              <a:defRPr sz="900" b="0" i="0" cap="all" spc="110" baseline="0">
                <a:solidFill>
                  <a:srgbClr val="A88157"/>
                </a:solidFill>
                <a:latin typeface="Rubik Medium" pitchFamily="2" charset="-79"/>
                <a:cs typeface="Rubik Medium" pitchFamily="2" charset="-79"/>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dirty="0"/>
              <a:t>Klikk for å redigere TITTELSTIL</a:t>
            </a:r>
            <a:endParaRPr lang="en-US" dirty="0"/>
          </a:p>
        </p:txBody>
      </p:sp>
      <p:sp>
        <p:nvSpPr>
          <p:cNvPr id="18" name="Plassholder for tekst 31">
            <a:extLst>
              <a:ext uri="{FF2B5EF4-FFF2-40B4-BE49-F238E27FC236}">
                <a16:creationId xmlns:a16="http://schemas.microsoft.com/office/drawing/2014/main" id="{4873C149-DE02-1742-8EA4-4A4554CB25C2}"/>
              </a:ext>
            </a:extLst>
          </p:cNvPr>
          <p:cNvSpPr>
            <a:spLocks noGrp="1"/>
          </p:cNvSpPr>
          <p:nvPr>
            <p:ph type="body" sz="quarter" idx="16" hasCustomPrompt="1"/>
          </p:nvPr>
        </p:nvSpPr>
        <p:spPr>
          <a:xfrm>
            <a:off x="499948" y="2691940"/>
            <a:ext cx="3255962" cy="153476"/>
          </a:xfrm>
        </p:spPr>
        <p:txBody>
          <a:bodyPr anchor="b"/>
          <a:lstStyle>
            <a:lvl1pPr marL="0" indent="0">
              <a:buFontTx/>
              <a:buNone/>
              <a:defRPr b="0" i="0" spc="110" baseline="0">
                <a:solidFill>
                  <a:srgbClr val="A88157"/>
                </a:solidFill>
                <a:latin typeface="Rubik Medium" pitchFamily="2" charset="-79"/>
                <a:cs typeface="Rubik Medium" pitchFamily="2" charset="-79"/>
              </a:defRPr>
            </a:lvl1pPr>
          </a:lstStyle>
          <a:p>
            <a:r>
              <a:rPr lang="nb-NO" dirty="0"/>
              <a:t>KLIKK FOR Å REDIGERE TITTELSTIL</a:t>
            </a:r>
          </a:p>
        </p:txBody>
      </p:sp>
    </p:spTree>
    <p:extLst>
      <p:ext uri="{BB962C8B-B14F-4D97-AF65-F5344CB8AC3E}">
        <p14:creationId xmlns:p14="http://schemas.microsoft.com/office/powerpoint/2010/main" val="18183120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3 pictures, title and text">
    <p:spTree>
      <p:nvGrpSpPr>
        <p:cNvPr id="1" name=""/>
        <p:cNvGrpSpPr/>
        <p:nvPr/>
      </p:nvGrpSpPr>
      <p:grpSpPr>
        <a:xfrm>
          <a:off x="0" y="0"/>
          <a:ext cx="0" cy="0"/>
          <a:chOff x="0" y="0"/>
          <a:chExt cx="0" cy="0"/>
        </a:xfrm>
      </p:grpSpPr>
      <p:sp>
        <p:nvSpPr>
          <p:cNvPr id="16" name="Plassholder for bilde 15">
            <a:extLst>
              <a:ext uri="{FF2B5EF4-FFF2-40B4-BE49-F238E27FC236}">
                <a16:creationId xmlns:a16="http://schemas.microsoft.com/office/drawing/2014/main" id="{54C531AC-9DC9-4D0F-AF1D-70FC491D830F}"/>
              </a:ext>
            </a:extLst>
          </p:cNvPr>
          <p:cNvSpPr>
            <a:spLocks noGrp="1"/>
          </p:cNvSpPr>
          <p:nvPr>
            <p:ph type="pic" sz="quarter" idx="10"/>
          </p:nvPr>
        </p:nvSpPr>
        <p:spPr>
          <a:xfrm>
            <a:off x="180022" y="216027"/>
            <a:ext cx="2333092" cy="2977569"/>
          </a:xfrm>
          <a:prstGeom prst="rect">
            <a:avLst/>
          </a:prstGeom>
          <a:solidFill>
            <a:schemeClr val="bg1">
              <a:lumMod val="95000"/>
            </a:schemeClr>
          </a:solidFill>
        </p:spPr>
        <p:txBody>
          <a:bodyPr wrap="square">
            <a:noAutofit/>
          </a:bodyPr>
          <a:lstStyle/>
          <a:p>
            <a:r>
              <a:rPr lang="nb-NO"/>
              <a:t>Klikk ikonet for å legge til et bilde</a:t>
            </a:r>
            <a:endParaRPr lang="nb-NO" dirty="0"/>
          </a:p>
        </p:txBody>
      </p:sp>
      <p:sp>
        <p:nvSpPr>
          <p:cNvPr id="17" name="Plassholder for bilde 16">
            <a:extLst>
              <a:ext uri="{FF2B5EF4-FFF2-40B4-BE49-F238E27FC236}">
                <a16:creationId xmlns:a16="http://schemas.microsoft.com/office/drawing/2014/main" id="{6F22BCBC-D126-46B4-BEC2-C6EDFB8EF531}"/>
              </a:ext>
            </a:extLst>
          </p:cNvPr>
          <p:cNvSpPr>
            <a:spLocks noGrp="1"/>
          </p:cNvSpPr>
          <p:nvPr>
            <p:ph type="pic" sz="quarter" idx="13"/>
          </p:nvPr>
        </p:nvSpPr>
        <p:spPr>
          <a:xfrm>
            <a:off x="2585123" y="216026"/>
            <a:ext cx="2333092" cy="4929062"/>
          </a:xfrm>
          <a:prstGeom prst="rect">
            <a:avLst/>
          </a:prstGeom>
          <a:solidFill>
            <a:schemeClr val="bg1">
              <a:lumMod val="95000"/>
            </a:schemeClr>
          </a:solidFill>
        </p:spPr>
        <p:txBody>
          <a:bodyPr wrap="square">
            <a:noAutofit/>
          </a:bodyPr>
          <a:lstStyle/>
          <a:p>
            <a:r>
              <a:rPr lang="nb-NO"/>
              <a:t>Klikk ikonet for å legge til et bilde</a:t>
            </a:r>
          </a:p>
        </p:txBody>
      </p:sp>
      <p:sp>
        <p:nvSpPr>
          <p:cNvPr id="18" name="Plassholder for bilde 17">
            <a:extLst>
              <a:ext uri="{FF2B5EF4-FFF2-40B4-BE49-F238E27FC236}">
                <a16:creationId xmlns:a16="http://schemas.microsoft.com/office/drawing/2014/main" id="{476C23DD-928D-4679-8633-F759883D4A5C}"/>
              </a:ext>
            </a:extLst>
          </p:cNvPr>
          <p:cNvSpPr>
            <a:spLocks noGrp="1"/>
          </p:cNvSpPr>
          <p:nvPr>
            <p:ph type="pic" sz="quarter" idx="14"/>
          </p:nvPr>
        </p:nvSpPr>
        <p:spPr>
          <a:xfrm>
            <a:off x="180022" y="3265596"/>
            <a:ext cx="2333092" cy="1879484"/>
          </a:xfrm>
          <a:prstGeom prst="rect">
            <a:avLst/>
          </a:prstGeom>
          <a:solidFill>
            <a:schemeClr val="bg1">
              <a:lumMod val="95000"/>
            </a:schemeClr>
          </a:solidFill>
        </p:spPr>
        <p:txBody>
          <a:bodyPr wrap="square">
            <a:noAutofit/>
          </a:bodyPr>
          <a:lstStyle/>
          <a:p>
            <a:r>
              <a:rPr lang="nb-NO"/>
              <a:t>Klikk ikonet for å legge til et bilde</a:t>
            </a:r>
          </a:p>
        </p:txBody>
      </p:sp>
      <p:sp>
        <p:nvSpPr>
          <p:cNvPr id="9" name="Plassholder for tekst 8">
            <a:extLst>
              <a:ext uri="{FF2B5EF4-FFF2-40B4-BE49-F238E27FC236}">
                <a16:creationId xmlns:a16="http://schemas.microsoft.com/office/drawing/2014/main" id="{6BF1E24E-6940-C940-8569-4ED07EE9C84F}"/>
              </a:ext>
            </a:extLst>
          </p:cNvPr>
          <p:cNvSpPr>
            <a:spLocks noGrp="1"/>
          </p:cNvSpPr>
          <p:nvPr>
            <p:ph type="body" sz="quarter" idx="15"/>
          </p:nvPr>
        </p:nvSpPr>
        <p:spPr>
          <a:xfrm>
            <a:off x="5071948" y="755590"/>
            <a:ext cx="3256199" cy="1816954"/>
          </a:xfrm>
        </p:spPr>
        <p:txBody>
          <a:bodyPr/>
          <a:lstStyle>
            <a:lvl1pPr marL="0" indent="0">
              <a:lnSpc>
                <a:spcPct val="100000"/>
              </a:lnSpc>
              <a:buNone/>
              <a:defRPr/>
            </a:lvl1pPr>
            <a:lvl2pPr marL="342900" indent="0">
              <a:buNone/>
              <a:defRPr/>
            </a:lvl2pPr>
            <a:lvl3pPr marL="685800" indent="0">
              <a:buNone/>
              <a:defRPr/>
            </a:lvl3pPr>
            <a:lvl4pPr marL="1028700" indent="0">
              <a:buNone/>
              <a:defRPr/>
            </a:lvl4pPr>
            <a:lvl5pPr marL="1371600" indent="0">
              <a:buNone/>
              <a:defRPr/>
            </a:lvl5pPr>
          </a:lstStyle>
          <a:p>
            <a:pPr lvl="0"/>
            <a:r>
              <a:rPr lang="nb-NO"/>
              <a:t>Klikk for å redigere tekststiler i malen</a:t>
            </a:r>
          </a:p>
        </p:txBody>
      </p:sp>
      <p:sp>
        <p:nvSpPr>
          <p:cNvPr id="12" name="Plassholder for tekst 8">
            <a:extLst>
              <a:ext uri="{FF2B5EF4-FFF2-40B4-BE49-F238E27FC236}">
                <a16:creationId xmlns:a16="http://schemas.microsoft.com/office/drawing/2014/main" id="{E1231F5F-C396-8942-9B22-5510FE32C8F4}"/>
              </a:ext>
            </a:extLst>
          </p:cNvPr>
          <p:cNvSpPr>
            <a:spLocks noGrp="1"/>
          </p:cNvSpPr>
          <p:nvPr>
            <p:ph type="body" sz="quarter" idx="16"/>
          </p:nvPr>
        </p:nvSpPr>
        <p:spPr>
          <a:xfrm>
            <a:off x="5071948" y="2949835"/>
            <a:ext cx="3256199" cy="1816954"/>
          </a:xfrm>
        </p:spPr>
        <p:txBody>
          <a:bodyPr/>
          <a:lstStyle>
            <a:lvl1pPr marL="0" indent="0">
              <a:lnSpc>
                <a:spcPct val="100000"/>
              </a:lnSpc>
              <a:buNone/>
              <a:defRPr/>
            </a:lvl1pPr>
            <a:lvl2pPr marL="342900" indent="0">
              <a:buNone/>
              <a:defRPr/>
            </a:lvl2pPr>
            <a:lvl3pPr marL="685800" indent="0">
              <a:buNone/>
              <a:defRPr/>
            </a:lvl3pPr>
            <a:lvl4pPr marL="1028700" indent="0">
              <a:buNone/>
              <a:defRPr/>
            </a:lvl4pPr>
            <a:lvl5pPr marL="1371600" indent="0">
              <a:buNone/>
              <a:defRPr/>
            </a:lvl5pPr>
          </a:lstStyle>
          <a:p>
            <a:pPr lvl="0"/>
            <a:r>
              <a:rPr lang="nb-NO"/>
              <a:t>Klikk for å redigere tekststiler i malen</a:t>
            </a:r>
          </a:p>
        </p:txBody>
      </p:sp>
      <p:sp>
        <p:nvSpPr>
          <p:cNvPr id="15" name="Subtitle 2">
            <a:extLst>
              <a:ext uri="{FF2B5EF4-FFF2-40B4-BE49-F238E27FC236}">
                <a16:creationId xmlns:a16="http://schemas.microsoft.com/office/drawing/2014/main" id="{5DE1EF4F-7D36-FB4E-8C3D-9A3CBCD7D7DF}"/>
              </a:ext>
            </a:extLst>
          </p:cNvPr>
          <p:cNvSpPr>
            <a:spLocks noGrp="1"/>
          </p:cNvSpPr>
          <p:nvPr>
            <p:ph type="subTitle" idx="1" hasCustomPrompt="1"/>
          </p:nvPr>
        </p:nvSpPr>
        <p:spPr>
          <a:xfrm>
            <a:off x="5071947" y="516390"/>
            <a:ext cx="3256199" cy="138499"/>
          </a:xfrm>
        </p:spPr>
        <p:txBody>
          <a:bodyPr wrap="square" anchor="b">
            <a:spAutoFit/>
          </a:bodyPr>
          <a:lstStyle>
            <a:lvl1pPr marL="0" indent="0" algn="l">
              <a:buNone/>
              <a:defRPr sz="900" b="0" i="0" cap="all" spc="110" baseline="0">
                <a:solidFill>
                  <a:srgbClr val="A88157"/>
                </a:solidFill>
                <a:latin typeface="Rubik Medium" pitchFamily="2" charset="-79"/>
                <a:cs typeface="Rubik Medium" pitchFamily="2" charset="-79"/>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dirty="0"/>
              <a:t>Klikk for å redigere TITTELSTIL</a:t>
            </a:r>
            <a:endParaRPr lang="en-US" dirty="0"/>
          </a:p>
        </p:txBody>
      </p:sp>
      <p:sp>
        <p:nvSpPr>
          <p:cNvPr id="19" name="Plassholder for tekst 31">
            <a:extLst>
              <a:ext uri="{FF2B5EF4-FFF2-40B4-BE49-F238E27FC236}">
                <a16:creationId xmlns:a16="http://schemas.microsoft.com/office/drawing/2014/main" id="{0A2CCE45-E9CA-A347-8620-D964E536B864}"/>
              </a:ext>
            </a:extLst>
          </p:cNvPr>
          <p:cNvSpPr>
            <a:spLocks noGrp="1"/>
          </p:cNvSpPr>
          <p:nvPr>
            <p:ph type="body" sz="quarter" idx="17" hasCustomPrompt="1"/>
          </p:nvPr>
        </p:nvSpPr>
        <p:spPr>
          <a:xfrm>
            <a:off x="5071947" y="2703228"/>
            <a:ext cx="3255962" cy="153476"/>
          </a:xfrm>
        </p:spPr>
        <p:txBody>
          <a:bodyPr anchor="b"/>
          <a:lstStyle>
            <a:lvl1pPr marL="0" indent="0">
              <a:buFontTx/>
              <a:buNone/>
              <a:defRPr b="0" i="0" spc="110" baseline="0">
                <a:solidFill>
                  <a:srgbClr val="A88157"/>
                </a:solidFill>
                <a:latin typeface="Rubik Medium" pitchFamily="2" charset="-79"/>
                <a:cs typeface="Rubik Medium" pitchFamily="2" charset="-79"/>
              </a:defRPr>
            </a:lvl1pPr>
          </a:lstStyle>
          <a:p>
            <a:r>
              <a:rPr lang="nb-NO" dirty="0"/>
              <a:t>KLIKK FOR Å REDIGERE TITTELSTIL</a:t>
            </a:r>
          </a:p>
        </p:txBody>
      </p:sp>
    </p:spTree>
    <p:extLst>
      <p:ext uri="{BB962C8B-B14F-4D97-AF65-F5344CB8AC3E}">
        <p14:creationId xmlns:p14="http://schemas.microsoft.com/office/powerpoint/2010/main" val="40493879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Picture, title and text #3">
    <p:spTree>
      <p:nvGrpSpPr>
        <p:cNvPr id="1" name=""/>
        <p:cNvGrpSpPr/>
        <p:nvPr/>
      </p:nvGrpSpPr>
      <p:grpSpPr>
        <a:xfrm>
          <a:off x="0" y="0"/>
          <a:ext cx="0" cy="0"/>
          <a:chOff x="0" y="0"/>
          <a:chExt cx="0" cy="0"/>
        </a:xfrm>
      </p:grpSpPr>
      <p:sp>
        <p:nvSpPr>
          <p:cNvPr id="8" name="Plassholder for bilde 7">
            <a:extLst>
              <a:ext uri="{FF2B5EF4-FFF2-40B4-BE49-F238E27FC236}">
                <a16:creationId xmlns:a16="http://schemas.microsoft.com/office/drawing/2014/main" id="{C6B38229-C3D2-4F47-9DAA-D01B44EC09CE}"/>
              </a:ext>
            </a:extLst>
          </p:cNvPr>
          <p:cNvSpPr>
            <a:spLocks noGrp="1"/>
          </p:cNvSpPr>
          <p:nvPr>
            <p:ph type="pic" sz="quarter" idx="13"/>
          </p:nvPr>
        </p:nvSpPr>
        <p:spPr>
          <a:xfrm>
            <a:off x="5443881" y="475259"/>
            <a:ext cx="3700119" cy="4116620"/>
          </a:xfrm>
          <a:solidFill>
            <a:schemeClr val="bg1">
              <a:lumMod val="95000"/>
            </a:schemeClr>
          </a:solidFill>
        </p:spPr>
        <p:txBody>
          <a:bodyPr/>
          <a:lstStyle/>
          <a:p>
            <a:r>
              <a:rPr lang="nb-NO"/>
              <a:t>Klikk ikonet for å legge til et bilde</a:t>
            </a:r>
          </a:p>
        </p:txBody>
      </p:sp>
      <p:sp>
        <p:nvSpPr>
          <p:cNvPr id="9" name="Plassholder for tekst 8">
            <a:extLst>
              <a:ext uri="{FF2B5EF4-FFF2-40B4-BE49-F238E27FC236}">
                <a16:creationId xmlns:a16="http://schemas.microsoft.com/office/drawing/2014/main" id="{001EA916-60C6-AF46-B058-92F42C52FAED}"/>
              </a:ext>
            </a:extLst>
          </p:cNvPr>
          <p:cNvSpPr>
            <a:spLocks noGrp="1"/>
          </p:cNvSpPr>
          <p:nvPr>
            <p:ph type="body" sz="quarter" idx="14"/>
          </p:nvPr>
        </p:nvSpPr>
        <p:spPr>
          <a:xfrm>
            <a:off x="443921" y="733154"/>
            <a:ext cx="4373556" cy="1816954"/>
          </a:xfrm>
        </p:spPr>
        <p:txBody>
          <a:bodyPr/>
          <a:lstStyle>
            <a:lvl1pPr marL="0" indent="0">
              <a:lnSpc>
                <a:spcPct val="100000"/>
              </a:lnSpc>
              <a:buNone/>
              <a:defRPr/>
            </a:lvl1pPr>
            <a:lvl2pPr marL="342900" indent="0">
              <a:buNone/>
              <a:defRPr/>
            </a:lvl2pPr>
            <a:lvl3pPr marL="685800" indent="0">
              <a:buNone/>
              <a:defRPr/>
            </a:lvl3pPr>
            <a:lvl4pPr marL="1028700" indent="0">
              <a:buNone/>
              <a:defRPr/>
            </a:lvl4pPr>
            <a:lvl5pPr marL="1371600" indent="0">
              <a:buNone/>
              <a:defRPr/>
            </a:lvl5pPr>
          </a:lstStyle>
          <a:p>
            <a:pPr lvl="0"/>
            <a:r>
              <a:rPr lang="nb-NO"/>
              <a:t>Klikk for å redigere tekststiler i malen</a:t>
            </a:r>
          </a:p>
        </p:txBody>
      </p:sp>
      <p:sp>
        <p:nvSpPr>
          <p:cNvPr id="12" name="Plassholder for tekst 8">
            <a:extLst>
              <a:ext uri="{FF2B5EF4-FFF2-40B4-BE49-F238E27FC236}">
                <a16:creationId xmlns:a16="http://schemas.microsoft.com/office/drawing/2014/main" id="{DC8E2209-C1B9-2F40-A198-B64B97222415}"/>
              </a:ext>
            </a:extLst>
          </p:cNvPr>
          <p:cNvSpPr>
            <a:spLocks noGrp="1"/>
          </p:cNvSpPr>
          <p:nvPr>
            <p:ph type="body" sz="quarter" idx="15"/>
          </p:nvPr>
        </p:nvSpPr>
        <p:spPr>
          <a:xfrm>
            <a:off x="443921" y="2927399"/>
            <a:ext cx="4373556" cy="1816954"/>
          </a:xfrm>
        </p:spPr>
        <p:txBody>
          <a:bodyPr/>
          <a:lstStyle>
            <a:lvl1pPr marL="0" indent="0">
              <a:lnSpc>
                <a:spcPct val="100000"/>
              </a:lnSpc>
              <a:buNone/>
              <a:defRPr/>
            </a:lvl1pPr>
            <a:lvl2pPr marL="342900" indent="0">
              <a:buNone/>
              <a:defRPr/>
            </a:lvl2pPr>
            <a:lvl3pPr marL="685800" indent="0">
              <a:buNone/>
              <a:defRPr/>
            </a:lvl3pPr>
            <a:lvl4pPr marL="1028700" indent="0">
              <a:buNone/>
              <a:defRPr/>
            </a:lvl4pPr>
            <a:lvl5pPr marL="1371600" indent="0">
              <a:buNone/>
              <a:defRPr/>
            </a:lvl5pPr>
          </a:lstStyle>
          <a:p>
            <a:pPr lvl="0"/>
            <a:r>
              <a:rPr lang="nb-NO"/>
              <a:t>Klikk for å redigere tekststiler i malen</a:t>
            </a:r>
          </a:p>
        </p:txBody>
      </p:sp>
      <p:sp>
        <p:nvSpPr>
          <p:cNvPr id="15" name="Subtitle 2">
            <a:extLst>
              <a:ext uri="{FF2B5EF4-FFF2-40B4-BE49-F238E27FC236}">
                <a16:creationId xmlns:a16="http://schemas.microsoft.com/office/drawing/2014/main" id="{96EFB127-21D0-3F45-B4AC-0FA865E778B1}"/>
              </a:ext>
            </a:extLst>
          </p:cNvPr>
          <p:cNvSpPr>
            <a:spLocks noGrp="1"/>
          </p:cNvSpPr>
          <p:nvPr>
            <p:ph type="subTitle" idx="1" hasCustomPrompt="1"/>
          </p:nvPr>
        </p:nvSpPr>
        <p:spPr>
          <a:xfrm>
            <a:off x="444039" y="497156"/>
            <a:ext cx="3256199" cy="138499"/>
          </a:xfrm>
        </p:spPr>
        <p:txBody>
          <a:bodyPr wrap="square" anchor="b">
            <a:spAutoFit/>
          </a:bodyPr>
          <a:lstStyle>
            <a:lvl1pPr marL="0" indent="0" algn="l">
              <a:buNone/>
              <a:defRPr sz="900" b="0" i="0" cap="all" spc="110" baseline="0">
                <a:solidFill>
                  <a:srgbClr val="A88157"/>
                </a:solidFill>
                <a:latin typeface="Rubik Medium" pitchFamily="2" charset="-79"/>
                <a:cs typeface="Rubik Medium" pitchFamily="2" charset="-79"/>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dirty="0"/>
              <a:t>Klikk for å redigere TITTELSTIL</a:t>
            </a:r>
            <a:endParaRPr lang="en-US" dirty="0"/>
          </a:p>
        </p:txBody>
      </p:sp>
      <p:sp>
        <p:nvSpPr>
          <p:cNvPr id="16" name="Plassholder for tekst 31">
            <a:extLst>
              <a:ext uri="{FF2B5EF4-FFF2-40B4-BE49-F238E27FC236}">
                <a16:creationId xmlns:a16="http://schemas.microsoft.com/office/drawing/2014/main" id="{7528E2E8-7A31-E44C-80CC-5C9053EE6A7F}"/>
              </a:ext>
            </a:extLst>
          </p:cNvPr>
          <p:cNvSpPr>
            <a:spLocks noGrp="1"/>
          </p:cNvSpPr>
          <p:nvPr>
            <p:ph type="body" sz="quarter" idx="16" hasCustomPrompt="1"/>
          </p:nvPr>
        </p:nvSpPr>
        <p:spPr>
          <a:xfrm>
            <a:off x="444158" y="2662015"/>
            <a:ext cx="3255962" cy="153476"/>
          </a:xfrm>
        </p:spPr>
        <p:txBody>
          <a:bodyPr anchor="b"/>
          <a:lstStyle>
            <a:lvl1pPr marL="0" indent="0">
              <a:buFontTx/>
              <a:buNone/>
              <a:defRPr b="0" i="0" spc="110" baseline="0">
                <a:solidFill>
                  <a:srgbClr val="A88157"/>
                </a:solidFill>
                <a:latin typeface="Rubik Medium" pitchFamily="2" charset="-79"/>
                <a:cs typeface="Rubik Medium" pitchFamily="2" charset="-79"/>
              </a:defRPr>
            </a:lvl1pPr>
          </a:lstStyle>
          <a:p>
            <a:r>
              <a:rPr lang="nb-NO" dirty="0"/>
              <a:t>KLIKK FOR Å REDIGERE TITTELSTIL</a:t>
            </a:r>
          </a:p>
        </p:txBody>
      </p:sp>
    </p:spTree>
    <p:extLst>
      <p:ext uri="{BB962C8B-B14F-4D97-AF65-F5344CB8AC3E}">
        <p14:creationId xmlns:p14="http://schemas.microsoft.com/office/powerpoint/2010/main" val="27374237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929"/>
            <a:ext cx="7886700" cy="994479"/>
          </a:xfrm>
          <a:prstGeom prst="rect">
            <a:avLst/>
          </a:prstGeom>
        </p:spPr>
        <p:txBody>
          <a:bodyPr vert="horz" lIns="0" tIns="0" rIns="0" bIns="0" rtlCol="0" anchor="ctr">
            <a:normAutofit/>
          </a:bodyPr>
          <a:lstStyle/>
          <a:p>
            <a:r>
              <a:rPr lang="nb-NO" dirty="0"/>
              <a:t>Klikk for å redigere tittelstil</a:t>
            </a:r>
            <a:endParaRPr lang="en-US" dirty="0"/>
          </a:p>
        </p:txBody>
      </p:sp>
      <p:sp>
        <p:nvSpPr>
          <p:cNvPr id="3" name="Text Placeholder 2"/>
          <p:cNvSpPr>
            <a:spLocks noGrp="1"/>
          </p:cNvSpPr>
          <p:nvPr>
            <p:ph type="body" idx="1"/>
          </p:nvPr>
        </p:nvSpPr>
        <p:spPr>
          <a:xfrm>
            <a:off x="628650" y="1369642"/>
            <a:ext cx="7886700" cy="3264511"/>
          </a:xfrm>
          <a:prstGeom prst="rect">
            <a:avLst/>
          </a:prstGeom>
        </p:spPr>
        <p:txBody>
          <a:bodyPr vert="horz" lIns="0" tIns="0" rIns="0" bIns="0" rtlCol="0">
            <a:normAutofit/>
          </a:body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endParaRPr lang="en-US" dirty="0"/>
          </a:p>
        </p:txBody>
      </p:sp>
      <p:sp>
        <p:nvSpPr>
          <p:cNvPr id="4" name="Date Placeholder 3"/>
          <p:cNvSpPr>
            <a:spLocks noGrp="1"/>
          </p:cNvSpPr>
          <p:nvPr>
            <p:ph type="dt" sz="half" idx="2"/>
          </p:nvPr>
        </p:nvSpPr>
        <p:spPr>
          <a:xfrm>
            <a:off x="628650" y="4768735"/>
            <a:ext cx="2057400" cy="273928"/>
          </a:xfrm>
          <a:prstGeom prst="rect">
            <a:avLst/>
          </a:prstGeom>
        </p:spPr>
        <p:txBody>
          <a:bodyPr vert="horz" lIns="91440" tIns="45720" rIns="91440" bIns="45720" rtlCol="0" anchor="ctr"/>
          <a:lstStyle>
            <a:lvl1pPr algn="l">
              <a:defRPr sz="900">
                <a:solidFill>
                  <a:schemeClr val="tx1">
                    <a:tint val="75000"/>
                  </a:schemeClr>
                </a:solidFill>
              </a:defRPr>
            </a:lvl1pPr>
          </a:lstStyle>
          <a:p>
            <a:fld id="{3482BE7A-BFAB-4299-890F-4282A0910D3B}" type="datetimeFigureOut">
              <a:rPr lang="nb-NO" smtClean="0"/>
              <a:t>14.08.2024</a:t>
            </a:fld>
            <a:endParaRPr lang="nb-NO"/>
          </a:p>
        </p:txBody>
      </p:sp>
      <p:sp>
        <p:nvSpPr>
          <p:cNvPr id="5" name="Footer Placeholder 4"/>
          <p:cNvSpPr>
            <a:spLocks noGrp="1"/>
          </p:cNvSpPr>
          <p:nvPr>
            <p:ph type="ftr" sz="quarter" idx="3"/>
          </p:nvPr>
        </p:nvSpPr>
        <p:spPr>
          <a:xfrm>
            <a:off x="3028950" y="4768735"/>
            <a:ext cx="3086100" cy="27392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6457950" y="4768735"/>
            <a:ext cx="2057400" cy="273928"/>
          </a:xfrm>
          <a:prstGeom prst="rect">
            <a:avLst/>
          </a:prstGeom>
        </p:spPr>
        <p:txBody>
          <a:bodyPr vert="horz" lIns="91440" tIns="45720" rIns="91440" bIns="45720" rtlCol="0" anchor="ctr"/>
          <a:lstStyle>
            <a:lvl1pPr algn="r">
              <a:defRPr sz="900">
                <a:solidFill>
                  <a:schemeClr val="tx1">
                    <a:tint val="75000"/>
                  </a:schemeClr>
                </a:solidFill>
              </a:defRPr>
            </a:lvl1pPr>
          </a:lstStyle>
          <a:p>
            <a:fld id="{19B0F36C-C580-4856-88B3-59A18B516491}" type="slidenum">
              <a:rPr lang="nb-NO" smtClean="0"/>
              <a:t>‹#›</a:t>
            </a:fld>
            <a:endParaRPr lang="nb-NO"/>
          </a:p>
        </p:txBody>
      </p:sp>
      <p:sp>
        <p:nvSpPr>
          <p:cNvPr id="9" name="Rektangel 8">
            <a:extLst>
              <a:ext uri="{FF2B5EF4-FFF2-40B4-BE49-F238E27FC236}">
                <a16:creationId xmlns:a16="http://schemas.microsoft.com/office/drawing/2014/main" id="{25D18552-6D72-4441-A9FC-825C4A931D9F}"/>
              </a:ext>
            </a:extLst>
          </p:cNvPr>
          <p:cNvSpPr/>
          <p:nvPr userDrawn="1"/>
        </p:nvSpPr>
        <p:spPr>
          <a:xfrm>
            <a:off x="8607425" y="4797116"/>
            <a:ext cx="250825" cy="1480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356776746"/>
      </p:ext>
    </p:extLst>
  </p:cSld>
  <p:clrMap bg1="lt1" tx1="dk1" bg2="lt2" tx2="dk2" accent1="accent1" accent2="accent2" accent3="accent3" accent4="accent4" accent5="accent5" accent6="accent6" hlink="hlink" folHlink="folHlink"/>
  <p:sldLayoutIdLst>
    <p:sldLayoutId id="2147483713" r:id="rId1"/>
    <p:sldLayoutId id="2147483700" r:id="rId2"/>
    <p:sldLayoutId id="2147483674" r:id="rId3"/>
    <p:sldLayoutId id="2147483703" r:id="rId4"/>
    <p:sldLayoutId id="2147483691" r:id="rId5"/>
    <p:sldLayoutId id="2147483707" r:id="rId6"/>
    <p:sldLayoutId id="2147483709" r:id="rId7"/>
    <p:sldLayoutId id="2147483708" r:id="rId8"/>
    <p:sldLayoutId id="2147483710" r:id="rId9"/>
    <p:sldLayoutId id="2147483692" r:id="rId10"/>
    <p:sldLayoutId id="2147483711" r:id="rId11"/>
    <p:sldLayoutId id="2147483672" r:id="rId12"/>
    <p:sldLayoutId id="2147483673" r:id="rId13"/>
    <p:sldLayoutId id="2147483675" r:id="rId14"/>
    <p:sldLayoutId id="2147483701" r:id="rId15"/>
    <p:sldLayoutId id="2147483702" r:id="rId16"/>
    <p:sldLayoutId id="2147483686" r:id="rId17"/>
    <p:sldLayoutId id="2147483687" r:id="rId18"/>
    <p:sldLayoutId id="2147483693" r:id="rId19"/>
    <p:sldLayoutId id="2147483694" r:id="rId20"/>
    <p:sldLayoutId id="2147483695" r:id="rId21"/>
    <p:sldLayoutId id="2147483680" r:id="rId22"/>
    <p:sldLayoutId id="2147483705" r:id="rId23"/>
    <p:sldLayoutId id="2147483689" r:id="rId24"/>
    <p:sldLayoutId id="2147483706" r:id="rId25"/>
    <p:sldLayoutId id="2147483676" r:id="rId26"/>
    <p:sldLayoutId id="2147483677" r:id="rId27"/>
    <p:sldLayoutId id="2147483678" r:id="rId28"/>
    <p:sldLayoutId id="2147483679" r:id="rId29"/>
    <p:sldLayoutId id="2147483704" r:id="rId30"/>
    <p:sldLayoutId id="2147483681" r:id="rId31"/>
    <p:sldLayoutId id="2147483682" r:id="rId32"/>
    <p:sldLayoutId id="2147483683" r:id="rId33"/>
    <p:sldLayoutId id="2147483684" r:id="rId34"/>
    <p:sldLayoutId id="2147483685" r:id="rId35"/>
    <p:sldLayoutId id="2147483688" r:id="rId36"/>
    <p:sldLayoutId id="2147483690" r:id="rId37"/>
    <p:sldLayoutId id="2147483697" r:id="rId38"/>
    <p:sldLayoutId id="2147483699" r:id="rId39"/>
    <p:sldLayoutId id="2147483698" r:id="rId40"/>
    <p:sldLayoutId id="2147483666" r:id="rId41"/>
    <p:sldLayoutId id="2147483667" r:id="rId42"/>
  </p:sldLayoutIdLst>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xStyles>
    <p:titleStyle>
      <a:lvl1pPr algn="l" defTabSz="685800" rtl="0" eaLnBrk="1" latinLnBrk="0" hangingPunct="1">
        <a:lnSpc>
          <a:spcPct val="100000"/>
        </a:lnSpc>
        <a:spcBef>
          <a:spcPct val="0"/>
        </a:spcBef>
        <a:buNone/>
        <a:defRPr sz="3000" kern="1200">
          <a:solidFill>
            <a:schemeClr val="tx1"/>
          </a:solidFill>
          <a:latin typeface="+mj-lt"/>
          <a:ea typeface="+mj-ea"/>
          <a:cs typeface="+mj-cs"/>
        </a:defRPr>
      </a:lvl1pPr>
    </p:titleStyle>
    <p:bodyStyle>
      <a:lvl1pPr marL="171450" indent="-171450" algn="l" defTabSz="685800" rtl="0" eaLnBrk="1" latinLnBrk="0" hangingPunct="1">
        <a:lnSpc>
          <a:spcPct val="100000"/>
        </a:lnSpc>
        <a:spcBef>
          <a:spcPts val="750"/>
        </a:spcBef>
        <a:buFont typeface="Arial" panose="020B0604020202020204" pitchFamily="34" charset="0"/>
        <a:buChar char="•"/>
        <a:defRPr sz="900"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 typeface="Arial" panose="020B0604020202020204" pitchFamily="34" charset="0"/>
        <a:buChar char="•"/>
        <a:defRPr sz="900" kern="1200">
          <a:solidFill>
            <a:schemeClr val="tx1"/>
          </a:solidFill>
          <a:latin typeface="+mn-lt"/>
          <a:ea typeface="+mn-ea"/>
          <a:cs typeface="+mn-cs"/>
        </a:defRPr>
      </a:lvl2pPr>
      <a:lvl3pPr marL="857250" indent="-171450" algn="l" defTabSz="685800" rtl="0" eaLnBrk="1" latinLnBrk="0" hangingPunct="1">
        <a:lnSpc>
          <a:spcPct val="100000"/>
        </a:lnSpc>
        <a:spcBef>
          <a:spcPts val="375"/>
        </a:spcBef>
        <a:buFont typeface="Arial" panose="020B0604020202020204" pitchFamily="34" charset="0"/>
        <a:buChar char="•"/>
        <a:defRPr sz="900"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buFont typeface="Arial" panose="020B0604020202020204" pitchFamily="34" charset="0"/>
        <a:buChar char="•"/>
        <a:defRPr sz="900"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6910D7B7-9A33-9D47-BD00-1D80CC4CE908}"/>
              </a:ext>
            </a:extLst>
          </p:cNvPr>
          <p:cNvSpPr>
            <a:spLocks noGrp="1"/>
          </p:cNvSpPr>
          <p:nvPr>
            <p:ph type="ctrTitle"/>
          </p:nvPr>
        </p:nvSpPr>
        <p:spPr>
          <a:xfrm>
            <a:off x="485543" y="1395987"/>
            <a:ext cx="3453003" cy="923330"/>
          </a:xfrm>
        </p:spPr>
        <p:txBody>
          <a:bodyPr/>
          <a:lstStyle/>
          <a:p>
            <a:r>
              <a:rPr lang="nb-NO" dirty="0"/>
              <a:t>Kontorlokaler </a:t>
            </a:r>
            <a:br>
              <a:rPr lang="nb-NO" dirty="0"/>
            </a:br>
            <a:r>
              <a:rPr lang="nb-NO" dirty="0"/>
              <a:t>til leie !</a:t>
            </a:r>
          </a:p>
        </p:txBody>
      </p:sp>
      <p:sp>
        <p:nvSpPr>
          <p:cNvPr id="4" name="Undertittel 3">
            <a:extLst>
              <a:ext uri="{FF2B5EF4-FFF2-40B4-BE49-F238E27FC236}">
                <a16:creationId xmlns:a16="http://schemas.microsoft.com/office/drawing/2014/main" id="{16AA6925-FDAA-9548-8EBB-895EDAF1ABA4}"/>
              </a:ext>
            </a:extLst>
          </p:cNvPr>
          <p:cNvSpPr>
            <a:spLocks noGrp="1"/>
          </p:cNvSpPr>
          <p:nvPr>
            <p:ph type="subTitle" idx="1"/>
          </p:nvPr>
        </p:nvSpPr>
        <p:spPr>
          <a:xfrm>
            <a:off x="485543" y="1183411"/>
            <a:ext cx="3453003" cy="153888"/>
          </a:xfrm>
        </p:spPr>
        <p:txBody>
          <a:bodyPr/>
          <a:lstStyle/>
          <a:p>
            <a:r>
              <a:rPr lang="nb-NO" dirty="0"/>
              <a:t>ATTRAKTIVE</a:t>
            </a:r>
          </a:p>
        </p:txBody>
      </p:sp>
      <p:sp>
        <p:nvSpPr>
          <p:cNvPr id="5" name="Plassholder for tekst 4">
            <a:extLst>
              <a:ext uri="{FF2B5EF4-FFF2-40B4-BE49-F238E27FC236}">
                <a16:creationId xmlns:a16="http://schemas.microsoft.com/office/drawing/2014/main" id="{C49B605D-CB39-CF48-BDA9-CAF3C50B2ED7}"/>
              </a:ext>
            </a:extLst>
          </p:cNvPr>
          <p:cNvSpPr>
            <a:spLocks noGrp="1"/>
          </p:cNvSpPr>
          <p:nvPr>
            <p:ph type="body" sz="quarter" idx="10"/>
          </p:nvPr>
        </p:nvSpPr>
        <p:spPr>
          <a:xfrm>
            <a:off x="485543" y="3797270"/>
            <a:ext cx="2290314" cy="809133"/>
          </a:xfrm>
        </p:spPr>
        <p:txBody>
          <a:bodyPr/>
          <a:lstStyle/>
          <a:p>
            <a:r>
              <a:rPr lang="nb-NO" spc="110" dirty="0">
                <a:solidFill>
                  <a:srgbClr val="A88157"/>
                </a:solidFill>
                <a:latin typeface="Rubik Medium" pitchFamily="2" charset="-79"/>
                <a:cs typeface="Rubik Medium" pitchFamily="2" charset="-79"/>
              </a:rPr>
              <a:t>NÆRINGSEIENDOM</a:t>
            </a:r>
            <a:br>
              <a:rPr lang="nb-NO" spc="110" dirty="0">
                <a:solidFill>
                  <a:srgbClr val="A88157"/>
                </a:solidFill>
                <a:latin typeface="Rubik Medium" pitchFamily="2" charset="-79"/>
                <a:cs typeface="Rubik Medium" pitchFamily="2" charset="-79"/>
              </a:rPr>
            </a:br>
            <a:endParaRPr lang="nb-NO" spc="110" dirty="0">
              <a:solidFill>
                <a:srgbClr val="A88157"/>
              </a:solidFill>
              <a:latin typeface="Rubik Medium" pitchFamily="2" charset="-79"/>
              <a:cs typeface="Rubik Medium" pitchFamily="2" charset="-79"/>
            </a:endParaRPr>
          </a:p>
          <a:p>
            <a:r>
              <a:rPr lang="nb-NO" spc="110" dirty="0">
                <a:solidFill>
                  <a:srgbClr val="A88157"/>
                </a:solidFill>
                <a:latin typeface="Rubik Medium" pitchFamily="2" charset="-79"/>
                <a:cs typeface="Rubik Medium" pitchFamily="2" charset="-79"/>
              </a:rPr>
              <a:t>BRENNERIVEIEN 5</a:t>
            </a:r>
            <a:br>
              <a:rPr lang="nb-NO" spc="110" dirty="0">
                <a:solidFill>
                  <a:srgbClr val="A88157"/>
                </a:solidFill>
                <a:latin typeface="Rubik Medium" pitchFamily="2" charset="-79"/>
                <a:cs typeface="Rubik Medium" pitchFamily="2" charset="-79"/>
              </a:rPr>
            </a:br>
            <a:r>
              <a:rPr lang="nb-NO" spc="110" dirty="0">
                <a:solidFill>
                  <a:srgbClr val="A88157"/>
                </a:solidFill>
                <a:latin typeface="Rubik Medium" pitchFamily="2" charset="-79"/>
                <a:cs typeface="Rubik Medium" pitchFamily="2" charset="-79"/>
              </a:rPr>
              <a:t>LEIEAREAL 160 KVM I 3.ETASJE</a:t>
            </a:r>
          </a:p>
        </p:txBody>
      </p:sp>
      <p:pic>
        <p:nvPicPr>
          <p:cNvPr id="6" name="Plassholder for bilde 5"/>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l="18185" r="18185"/>
          <a:stretch>
            <a:fillRect/>
          </a:stretch>
        </p:blipFill>
        <p:spPr/>
      </p:pic>
    </p:spTree>
    <p:extLst>
      <p:ext uri="{BB962C8B-B14F-4D97-AF65-F5344CB8AC3E}">
        <p14:creationId xmlns:p14="http://schemas.microsoft.com/office/powerpoint/2010/main" val="25053267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tekst 4">
            <a:extLst>
              <a:ext uri="{FF2B5EF4-FFF2-40B4-BE49-F238E27FC236}">
                <a16:creationId xmlns:a16="http://schemas.microsoft.com/office/drawing/2014/main" id="{FC909470-D2B1-4045-9855-3A3FBB4F904E}"/>
              </a:ext>
            </a:extLst>
          </p:cNvPr>
          <p:cNvSpPr>
            <a:spLocks noGrp="1"/>
          </p:cNvSpPr>
          <p:nvPr>
            <p:ph type="body" sz="quarter" idx="10"/>
          </p:nvPr>
        </p:nvSpPr>
        <p:spPr>
          <a:xfrm>
            <a:off x="2918126" y="393539"/>
            <a:ext cx="5311474" cy="4751549"/>
          </a:xfrm>
        </p:spPr>
        <p:txBody>
          <a:bodyPr>
            <a:normAutofit/>
          </a:bodyPr>
          <a:lstStyle/>
          <a:p>
            <a:endParaRPr lang="nb-NO" spc="110" dirty="0">
              <a:solidFill>
                <a:srgbClr val="A88157"/>
              </a:solidFill>
              <a:latin typeface="Calibri Light" panose="020F0302020204030204" pitchFamily="34" charset="0"/>
              <a:cs typeface="Rubik Medium" pitchFamily="2" charset="-79"/>
            </a:endParaRPr>
          </a:p>
          <a:p>
            <a:endParaRPr lang="nb-NO" spc="110" dirty="0">
              <a:solidFill>
                <a:srgbClr val="A88157"/>
              </a:solidFill>
              <a:latin typeface="Calibri Light" panose="020F0302020204030204" pitchFamily="34" charset="0"/>
              <a:cs typeface="Rubik Medium" pitchFamily="2" charset="-79"/>
            </a:endParaRPr>
          </a:p>
          <a:p>
            <a:r>
              <a:rPr lang="nb-NO" b="1" spc="110" dirty="0">
                <a:solidFill>
                  <a:srgbClr val="A88157"/>
                </a:solidFill>
                <a:latin typeface="Calibri Light" panose="020F0302020204030204" pitchFamily="34" charset="0"/>
                <a:cs typeface="Rubik Medium" pitchFamily="2" charset="-79"/>
              </a:rPr>
              <a:t>BRENNERIVEIEN 5</a:t>
            </a:r>
            <a:endParaRPr lang="en-US" b="1" spc="110" dirty="0">
              <a:latin typeface="Calibri Light" panose="020F0302020204030204" pitchFamily="34" charset="0"/>
            </a:endParaRPr>
          </a:p>
          <a:p>
            <a:pPr>
              <a:lnSpc>
                <a:spcPct val="110000"/>
              </a:lnSpc>
            </a:pPr>
            <a:r>
              <a:rPr lang="en-US" dirty="0">
                <a:latin typeface="Calibri Light" panose="020F0302020204030204" pitchFamily="34" charset="0"/>
              </a:rPr>
              <a:t>Rett ved siden av Vulkan ligger Brenneriveien 5. Opprinnelig et industribygg som ble oppført i 1966, nå et utleieobjekt for kulturindustrien og andre kreative næringer. Dagens leietakere jobber blant annet innenfor reklame, design for retail &amp; brands, film, kunst, kultur, lyd, </a:t>
            </a:r>
            <a:r>
              <a:rPr lang="en-US" dirty="0" err="1">
                <a:latin typeface="Calibri Light" panose="020F0302020204030204" pitchFamily="34" charset="0"/>
              </a:rPr>
              <a:t>kafèvirksomhet</a:t>
            </a:r>
            <a:r>
              <a:rPr lang="en-US" dirty="0">
                <a:latin typeface="Calibri Light" panose="020F0302020204030204" pitchFamily="34" charset="0"/>
              </a:rPr>
              <a:t> samt ingeniørfaget. Det er høyt under taket, både på den ene og andre måten. Bygget har fem etasjer, der fire etasjer rommer kontor, showrom samt studio. Hver av etasjene har en grunnflate på ca. 500 m². Bygningen er oppført med de bærende konstruksjoner i plass-støpt betong, med fasader i spekkmuret tegl.</a:t>
            </a:r>
            <a:r>
              <a:rPr lang="nb-NO" dirty="0">
                <a:latin typeface="Calibri Light" panose="020F0302020204030204" pitchFamily="34" charset="0"/>
              </a:rPr>
              <a:t> </a:t>
            </a:r>
            <a:r>
              <a:rPr lang="en-US" dirty="0">
                <a:latin typeface="Calibri Light" panose="020F0302020204030204" pitchFamily="34" charset="0"/>
              </a:rPr>
              <a:t>Eiendommen ligger I Brenneriveien 5 på Fredensborg ved Alkerselva, bydel Grunerløkka.</a:t>
            </a:r>
            <a:endParaRPr lang="nb-NO" dirty="0">
              <a:latin typeface="Calibri Light" panose="020F0302020204030204" pitchFamily="34" charset="0"/>
            </a:endParaRPr>
          </a:p>
          <a:p>
            <a:pPr>
              <a:lnSpc>
                <a:spcPct val="110000"/>
              </a:lnSpc>
            </a:pPr>
            <a:r>
              <a:rPr lang="nb-NO" dirty="0">
                <a:latin typeface="Calibri Light" panose="020F0302020204030204" pitchFamily="34" charset="0"/>
              </a:rPr>
              <a:t> </a:t>
            </a:r>
          </a:p>
          <a:p>
            <a:pPr>
              <a:lnSpc>
                <a:spcPct val="110000"/>
              </a:lnSpc>
            </a:pPr>
            <a:r>
              <a:rPr lang="nb-NO" b="1" spc="110" dirty="0">
                <a:solidFill>
                  <a:srgbClr val="A88157"/>
                </a:solidFill>
                <a:latin typeface="Calibri Light" panose="020F0302020204030204" pitchFamily="34" charset="0"/>
                <a:cs typeface="Rubik Medium" pitchFamily="2" charset="-79"/>
              </a:rPr>
              <a:t>FELLES FASILITETER FOR EIENDOMMEN</a:t>
            </a:r>
          </a:p>
          <a:p>
            <a:pPr lvl="0">
              <a:lnSpc>
                <a:spcPct val="110000"/>
              </a:lnSpc>
            </a:pPr>
            <a:r>
              <a:rPr lang="nb-NO" dirty="0">
                <a:latin typeface="Calibri Light" panose="020F0302020204030204" pitchFamily="34" charset="0"/>
              </a:rPr>
              <a:t>• Felles stor takterrasse, som også kan benyttes til bedrifts-</a:t>
            </a:r>
            <a:r>
              <a:rPr lang="nb-NO" dirty="0" err="1">
                <a:latin typeface="Calibri Light" panose="020F0302020204030204" pitchFamily="34" charset="0"/>
              </a:rPr>
              <a:t>events</a:t>
            </a:r>
            <a:endParaRPr lang="nb-NO" dirty="0">
              <a:latin typeface="Calibri Light" panose="020F0302020204030204" pitchFamily="34" charset="0"/>
            </a:endParaRPr>
          </a:p>
          <a:p>
            <a:pPr lvl="0">
              <a:lnSpc>
                <a:spcPct val="110000"/>
              </a:lnSpc>
            </a:pPr>
            <a:r>
              <a:rPr lang="nb-NO" dirty="0">
                <a:latin typeface="Calibri Light" panose="020F0302020204030204" pitchFamily="34" charset="0"/>
              </a:rPr>
              <a:t>• Heis </a:t>
            </a:r>
          </a:p>
          <a:p>
            <a:pPr lvl="0">
              <a:lnSpc>
                <a:spcPct val="110000"/>
              </a:lnSpc>
            </a:pPr>
            <a:r>
              <a:rPr lang="nb-NO" dirty="0">
                <a:latin typeface="Calibri Light" panose="020F0302020204030204" pitchFamily="34" charset="0"/>
              </a:rPr>
              <a:t>• Adgangskontroll og alarm</a:t>
            </a:r>
          </a:p>
          <a:p>
            <a:pPr lvl="0">
              <a:lnSpc>
                <a:spcPct val="110000"/>
              </a:lnSpc>
            </a:pPr>
            <a:r>
              <a:rPr lang="nb-NO" dirty="0">
                <a:latin typeface="Calibri Light" panose="020F0302020204030204" pitchFamily="34" charset="0"/>
              </a:rPr>
              <a:t>• Vektertjeneste fra Securitas</a:t>
            </a:r>
          </a:p>
          <a:p>
            <a:pPr lvl="0">
              <a:lnSpc>
                <a:spcPct val="110000"/>
              </a:lnSpc>
            </a:pPr>
            <a:r>
              <a:rPr lang="nb-NO" dirty="0">
                <a:latin typeface="Calibri Light" panose="020F0302020204030204" pitchFamily="34" charset="0"/>
              </a:rPr>
              <a:t>• Brenneriet Cafe hvor det kan bestilles møtemat, kaffe </a:t>
            </a:r>
            <a:r>
              <a:rPr lang="nb-NO" dirty="0" err="1">
                <a:latin typeface="Calibri Light" panose="020F0302020204030204" pitchFamily="34" charset="0"/>
              </a:rPr>
              <a:t>etc</a:t>
            </a:r>
            <a:r>
              <a:rPr lang="nb-NO" dirty="0">
                <a:latin typeface="Calibri Light" panose="020F0302020204030204" pitchFamily="34" charset="0"/>
              </a:rPr>
              <a:t> </a:t>
            </a:r>
          </a:p>
          <a:p>
            <a:pPr lvl="0">
              <a:lnSpc>
                <a:spcPct val="110000"/>
              </a:lnSpc>
            </a:pPr>
            <a:endParaRPr lang="nb-NO" dirty="0">
              <a:latin typeface="Calibri Light" panose="020F0302020204030204" pitchFamily="34" charset="0"/>
            </a:endParaRPr>
          </a:p>
          <a:p>
            <a:r>
              <a:rPr lang="nb-NO" b="1" spc="110" dirty="0">
                <a:solidFill>
                  <a:srgbClr val="A88157"/>
                </a:solidFill>
                <a:latin typeface="Calibri Light" panose="020F0302020204030204" pitchFamily="34" charset="0"/>
                <a:cs typeface="Rubik Medium" pitchFamily="2" charset="-79"/>
              </a:rPr>
              <a:t>LEDIGE LOKALER</a:t>
            </a:r>
            <a:endParaRPr lang="en-US" b="1" spc="110" dirty="0">
              <a:latin typeface="Calibri Light" panose="020F0302020204030204" pitchFamily="34" charset="0"/>
            </a:endParaRPr>
          </a:p>
          <a:p>
            <a:pPr>
              <a:lnSpc>
                <a:spcPct val="100000"/>
              </a:lnSpc>
            </a:pPr>
            <a:r>
              <a:rPr lang="nb-NO" b="1" dirty="0">
                <a:latin typeface="Calibri Light" panose="020F0302020204030204" pitchFamily="34" charset="0"/>
              </a:rPr>
              <a:t>Vi får for utleie kontorareal i 3.etasje med overtakelse fra 01.12.2024 (kan muligens overtas tidligere). </a:t>
            </a:r>
            <a:r>
              <a:rPr lang="nb-NO" dirty="0">
                <a:latin typeface="Calibri Light" panose="020F0302020204030204" pitchFamily="34" charset="0"/>
              </a:rPr>
              <a:t>Resten av bygget er utleid.</a:t>
            </a:r>
          </a:p>
          <a:p>
            <a:pPr lvl="0">
              <a:lnSpc>
                <a:spcPct val="110000"/>
              </a:lnSpc>
            </a:pPr>
            <a:endParaRPr lang="nb-NO" dirty="0">
              <a:latin typeface="Calibri Light" panose="020F0302020204030204" pitchFamily="34" charset="0"/>
            </a:endParaRPr>
          </a:p>
          <a:p>
            <a:endParaRPr lang="nb-NO" dirty="0">
              <a:latin typeface="Calibri Light" panose="020F0302020204030204" pitchFamily="34" charset="0"/>
            </a:endParaRPr>
          </a:p>
        </p:txBody>
      </p:sp>
      <p:pic>
        <p:nvPicPr>
          <p:cNvPr id="3" name="Plassholder for bilde 2"/>
          <p:cNvPicPr>
            <a:picLocks noGrp="1" noChangeAspect="1"/>
          </p:cNvPicPr>
          <p:nvPr>
            <p:ph type="pic" sz="quarter" idx="17"/>
          </p:nvPr>
        </p:nvPicPr>
        <p:blipFill>
          <a:blip r:embed="rId2" cstate="print">
            <a:extLst>
              <a:ext uri="{28A0092B-C50C-407E-A947-70E740481C1C}">
                <a14:useLocalDpi xmlns:a14="http://schemas.microsoft.com/office/drawing/2010/main" val="0"/>
              </a:ext>
            </a:extLst>
          </a:blip>
          <a:srcRect l="24524" r="24524"/>
          <a:stretch>
            <a:fillRect/>
          </a:stretch>
        </p:blipFill>
        <p:spPr/>
      </p:pic>
      <p:pic>
        <p:nvPicPr>
          <p:cNvPr id="4" name="Plassholder for bilde 3"/>
          <p:cNvPicPr>
            <a:picLocks noGrp="1" noChangeAspect="1"/>
          </p:cNvPicPr>
          <p:nvPr>
            <p:ph type="pic" sz="quarter" idx="16"/>
          </p:nvPr>
        </p:nvPicPr>
        <p:blipFill>
          <a:blip r:embed="rId3"/>
          <a:srcRect l="20951" r="20951"/>
          <a:stretch>
            <a:fillRect/>
          </a:stretch>
        </p:blipFill>
        <p:spPr>
          <a:prstGeom prst="rect">
            <a:avLst/>
          </a:prstGeom>
        </p:spPr>
      </p:pic>
    </p:spTree>
    <p:extLst>
      <p:ext uri="{BB962C8B-B14F-4D97-AF65-F5344CB8AC3E}">
        <p14:creationId xmlns:p14="http://schemas.microsoft.com/office/powerpoint/2010/main" val="2070277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tekst 4">
            <a:extLst>
              <a:ext uri="{FF2B5EF4-FFF2-40B4-BE49-F238E27FC236}">
                <a16:creationId xmlns:a16="http://schemas.microsoft.com/office/drawing/2014/main" id="{64D25063-1D41-FF4D-BF11-AEDB3010F572}"/>
              </a:ext>
            </a:extLst>
          </p:cNvPr>
          <p:cNvSpPr>
            <a:spLocks noGrp="1"/>
          </p:cNvSpPr>
          <p:nvPr>
            <p:ph type="body" sz="quarter" idx="10"/>
          </p:nvPr>
        </p:nvSpPr>
        <p:spPr>
          <a:xfrm>
            <a:off x="368968" y="617621"/>
            <a:ext cx="3951571" cy="4114799"/>
          </a:xfrm>
        </p:spPr>
        <p:txBody>
          <a:bodyPr>
            <a:normAutofit/>
          </a:bodyPr>
          <a:lstStyle/>
          <a:p>
            <a:endParaRPr lang="nb-NO" b="1" spc="110" dirty="0">
              <a:solidFill>
                <a:srgbClr val="A88157"/>
              </a:solidFill>
              <a:latin typeface="Calibri Light" panose="020F0302020204030204" pitchFamily="34" charset="0"/>
              <a:cs typeface="Rubik Medium" pitchFamily="2" charset="-79"/>
            </a:endParaRPr>
          </a:p>
          <a:p>
            <a:r>
              <a:rPr lang="nb-NO" b="1" spc="110" dirty="0">
                <a:solidFill>
                  <a:srgbClr val="A88157"/>
                </a:solidFill>
                <a:latin typeface="Calibri Light" panose="020F0302020204030204" pitchFamily="34" charset="0"/>
                <a:cs typeface="Rubik Medium" pitchFamily="2" charset="-79"/>
              </a:rPr>
              <a:t>LOKALE </a:t>
            </a:r>
          </a:p>
          <a:p>
            <a:r>
              <a:rPr lang="nb-NO" dirty="0">
                <a:latin typeface="Calibri Light" panose="020F0302020204030204" pitchFamily="34" charset="0"/>
                <a:cs typeface="Rubik Medium" pitchFamily="2" charset="-79"/>
              </a:rPr>
              <a:t>3. etasje  – leieareal ca. 160 m2 </a:t>
            </a:r>
            <a:r>
              <a:rPr lang="nb-NO" dirty="0" err="1">
                <a:latin typeface="Calibri Light" panose="020F0302020204030204" pitchFamily="34" charset="0"/>
                <a:cs typeface="Rubik Medium" pitchFamily="2" charset="-79"/>
              </a:rPr>
              <a:t>bta</a:t>
            </a:r>
            <a:r>
              <a:rPr lang="nb-NO" dirty="0">
                <a:latin typeface="Calibri Light" panose="020F0302020204030204" pitchFamily="34" charset="0"/>
                <a:cs typeface="Rubik Medium" pitchFamily="2" charset="-79"/>
              </a:rPr>
              <a:t> *)</a:t>
            </a:r>
          </a:p>
          <a:p>
            <a:r>
              <a:rPr lang="nb-NO" dirty="0">
                <a:latin typeface="Calibri Light" panose="020F0302020204030204" pitchFamily="34" charset="0"/>
              </a:rPr>
              <a:t>Moderne kontorlokaler i 3.etasje som deler fellesareal med 2 andre aktører i etasjen. Felles inngangsparti med sosial sone og toaletter med dusj. Eksklusivt leieareal består av åpen løsning, men kan tilpasses leietakers ønsker. Felles kjøkkenløsning m/oppvaskmaskin og andre hvitevarer. </a:t>
            </a:r>
          </a:p>
          <a:p>
            <a:r>
              <a:rPr lang="nb-NO" dirty="0">
                <a:latin typeface="Calibri Light" panose="020F0302020204030204" pitchFamily="34" charset="0"/>
              </a:rPr>
              <a:t>*) Eksklusivt areal 		 100,0 m2</a:t>
            </a:r>
          </a:p>
          <a:p>
            <a:r>
              <a:rPr lang="nb-NO" dirty="0">
                <a:latin typeface="Calibri Light" panose="020F0302020204030204" pitchFamily="34" charset="0"/>
              </a:rPr>
              <a:t>Andel felles fasiliteter etasje		  27,5 m2</a:t>
            </a:r>
          </a:p>
          <a:p>
            <a:r>
              <a:rPr lang="nb-NO" dirty="0">
                <a:latin typeface="Calibri Light" panose="020F0302020204030204" pitchFamily="34" charset="0"/>
              </a:rPr>
              <a:t>Andel fellesarealer bygg		  32,5 m2</a:t>
            </a:r>
          </a:p>
          <a:p>
            <a:r>
              <a:rPr lang="nb-NO" dirty="0">
                <a:latin typeface="Calibri Light" panose="020F0302020204030204" pitchFamily="34" charset="0"/>
              </a:rPr>
              <a:t>Sum leieareal			160,0 m2			  	 </a:t>
            </a:r>
          </a:p>
          <a:p>
            <a:r>
              <a:rPr lang="nb-NO" b="1" spc="110" dirty="0">
                <a:solidFill>
                  <a:srgbClr val="A88157"/>
                </a:solidFill>
                <a:latin typeface="Calibri Light" panose="020F0302020204030204" pitchFamily="34" charset="0"/>
                <a:cs typeface="Rubik Medium" pitchFamily="2" charset="-79"/>
              </a:rPr>
              <a:t>BETINGELSER/ØKONOMI</a:t>
            </a:r>
          </a:p>
          <a:p>
            <a:pPr marL="171450" lvl="0" indent="-171450">
              <a:buFont typeface="Arial" panose="020B0604020202020204" pitchFamily="34" charset="0"/>
              <a:buChar char="•"/>
            </a:pPr>
            <a:r>
              <a:rPr lang="nb-NO" dirty="0">
                <a:latin typeface="Calibri Light" panose="020F0302020204030204" pitchFamily="34" charset="0"/>
              </a:rPr>
              <a:t>Årlig husleie er beregnet til rundt NOK 450.000 + </a:t>
            </a:r>
            <a:r>
              <a:rPr lang="nb-NO" dirty="0" err="1">
                <a:latin typeface="Calibri Light" panose="020F0302020204030204" pitchFamily="34" charset="0"/>
              </a:rPr>
              <a:t>mva</a:t>
            </a:r>
            <a:r>
              <a:rPr lang="nb-NO" dirty="0">
                <a:latin typeface="Calibri Light" panose="020F0302020204030204" pitchFamily="34" charset="0"/>
              </a:rPr>
              <a:t> </a:t>
            </a:r>
          </a:p>
          <a:p>
            <a:pPr marL="171450" lvl="0" indent="-171450">
              <a:buFont typeface="Arial" panose="020B0604020202020204" pitchFamily="34" charset="0"/>
              <a:buChar char="•"/>
            </a:pPr>
            <a:r>
              <a:rPr lang="nb-NO" dirty="0">
                <a:latin typeface="Calibri Light" panose="020F0302020204030204" pitchFamily="34" charset="0"/>
              </a:rPr>
              <a:t>A konto felleskostnader pr måned lik NOK 7.800 + </a:t>
            </a:r>
            <a:r>
              <a:rPr lang="nb-NO" dirty="0" err="1">
                <a:latin typeface="Calibri Light" panose="020F0302020204030204" pitchFamily="34" charset="0"/>
              </a:rPr>
              <a:t>mva</a:t>
            </a:r>
            <a:endParaRPr lang="nb-NO" dirty="0">
              <a:latin typeface="Calibri Light" panose="020F0302020204030204" pitchFamily="34" charset="0"/>
            </a:endParaRPr>
          </a:p>
          <a:p>
            <a:pPr marL="171450" lvl="0" indent="-171450">
              <a:buFont typeface="Arial" panose="020B0604020202020204" pitchFamily="34" charset="0"/>
              <a:buChar char="•"/>
            </a:pPr>
            <a:r>
              <a:rPr lang="nb-NO" dirty="0">
                <a:latin typeface="Calibri Light" panose="020F0302020204030204" pitchFamily="34" charset="0"/>
              </a:rPr>
              <a:t>A konto strøm pr måned lik NOK 2.750 + </a:t>
            </a:r>
            <a:r>
              <a:rPr lang="nb-NO" dirty="0" err="1">
                <a:latin typeface="Calibri Light" panose="020F0302020204030204" pitchFamily="34" charset="0"/>
              </a:rPr>
              <a:t>mva</a:t>
            </a:r>
            <a:endParaRPr lang="nb-NO" dirty="0">
              <a:latin typeface="Calibri Light" panose="020F0302020204030204" pitchFamily="34" charset="0"/>
            </a:endParaRPr>
          </a:p>
          <a:p>
            <a:pPr lvl="0"/>
            <a:endParaRPr lang="nb-NO" dirty="0">
              <a:latin typeface="Calibri Light" panose="020F0302020204030204" pitchFamily="34" charset="0"/>
            </a:endParaRPr>
          </a:p>
          <a:p>
            <a:pPr lvl="0"/>
            <a:endParaRPr lang="nb-NO" sz="800" b="1" dirty="0">
              <a:solidFill>
                <a:srgbClr val="FF0000"/>
              </a:solidFill>
              <a:latin typeface="Calibri Light" panose="020F0302020204030204" pitchFamily="34" charset="0"/>
            </a:endParaRPr>
          </a:p>
          <a:p>
            <a:endParaRPr lang="nb-NO" dirty="0">
              <a:latin typeface="Calibri Light" panose="020F0302020204030204" pitchFamily="34" charset="0"/>
            </a:endParaRPr>
          </a:p>
        </p:txBody>
      </p:sp>
      <p:pic>
        <p:nvPicPr>
          <p:cNvPr id="4" name="Bilde 3">
            <a:extLst>
              <a:ext uri="{FF2B5EF4-FFF2-40B4-BE49-F238E27FC236}">
                <a16:creationId xmlns:a16="http://schemas.microsoft.com/office/drawing/2014/main" id="{E135A8B2-120A-9C44-A409-69ADFC6100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79893" y="962296"/>
            <a:ext cx="2082848" cy="327836"/>
          </a:xfrm>
          <a:prstGeom prst="rect">
            <a:avLst/>
          </a:prstGeom>
        </p:spPr>
      </p:pic>
      <p:pic>
        <p:nvPicPr>
          <p:cNvPr id="3" name="Plassholder for bilde 2"/>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23410" r="23410"/>
          <a:stretch>
            <a:fillRect/>
          </a:stretch>
        </p:blipFill>
        <p:spPr>
          <a:xfrm>
            <a:off x="5265965" y="549628"/>
            <a:ext cx="3105531" cy="4182792"/>
          </a:xfrm>
        </p:spPr>
      </p:pic>
    </p:spTree>
    <p:extLst>
      <p:ext uri="{BB962C8B-B14F-4D97-AF65-F5344CB8AC3E}">
        <p14:creationId xmlns:p14="http://schemas.microsoft.com/office/powerpoint/2010/main" val="9594812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tekst 3">
            <a:extLst>
              <a:ext uri="{FF2B5EF4-FFF2-40B4-BE49-F238E27FC236}">
                <a16:creationId xmlns:a16="http://schemas.microsoft.com/office/drawing/2014/main" id="{CF5405C7-702D-7E4A-821C-4BD12C8C5132}"/>
              </a:ext>
            </a:extLst>
          </p:cNvPr>
          <p:cNvSpPr>
            <a:spLocks noGrp="1"/>
          </p:cNvSpPr>
          <p:nvPr>
            <p:ph type="body" sz="quarter" idx="11"/>
          </p:nvPr>
        </p:nvSpPr>
        <p:spPr>
          <a:xfrm>
            <a:off x="1063487" y="1292087"/>
            <a:ext cx="3608114" cy="3405319"/>
          </a:xfrm>
        </p:spPr>
        <p:txBody>
          <a:bodyPr>
            <a:normAutofit/>
          </a:bodyPr>
          <a:lstStyle/>
          <a:p>
            <a:r>
              <a:rPr lang="nb-NO" b="1" spc="110" dirty="0">
                <a:solidFill>
                  <a:srgbClr val="A88157"/>
                </a:solidFill>
                <a:latin typeface="Calibri Light" panose="020F0302020204030204" pitchFamily="34" charset="0"/>
                <a:cs typeface="Rubik Medium" pitchFamily="2" charset="-79"/>
              </a:rPr>
              <a:t>TILGJENGELIGHET</a:t>
            </a:r>
          </a:p>
          <a:p>
            <a:r>
              <a:rPr lang="nb-NO" dirty="0">
                <a:latin typeface="Calibri Light" panose="020F0302020204030204" pitchFamily="34" charset="0"/>
              </a:rPr>
              <a:t>Enkel tilgjengelighet med off. transport. Trikk 12 og 13 Olaf Ryes Plass, buss 54 og 34 Maridalsveien. P-hus i Storgata 55 v/Anker Hotel (Q-Park) hvor det kan gjøres avtale om separat parkering.</a:t>
            </a:r>
          </a:p>
          <a:p>
            <a:endParaRPr lang="nb-NO" dirty="0">
              <a:latin typeface="Calibri Light" panose="020F0302020204030204" pitchFamily="34" charset="0"/>
            </a:endParaRPr>
          </a:p>
          <a:p>
            <a:r>
              <a:rPr lang="nb-NO" b="1" spc="110" dirty="0">
                <a:solidFill>
                  <a:srgbClr val="A88157"/>
                </a:solidFill>
                <a:latin typeface="Calibri Light" panose="020F0302020204030204" pitchFamily="34" charset="0"/>
                <a:cs typeface="Rubik Medium" pitchFamily="2" charset="-79"/>
              </a:rPr>
              <a:t>INTERNETT</a:t>
            </a:r>
          </a:p>
          <a:p>
            <a:r>
              <a:rPr lang="nb-NO" dirty="0">
                <a:latin typeface="Calibri Light" panose="020F0302020204030204" pitchFamily="34" charset="0"/>
              </a:rPr>
              <a:t>Det ligger i dag mørk fiberkanal inn i bygget. Via denne plikter leietaker å knytte seg til eiendommens eget fibernett, dersom selskapet skal ha internettforbindelse. Prisene er konkurransedyktige. Det er fremlagt forbindelseskabler 2x4par Cat6, fra fordelingsskap i kjeller til hvert leietakerareal på plan 1-3.</a:t>
            </a:r>
          </a:p>
        </p:txBody>
      </p:sp>
      <p:pic>
        <p:nvPicPr>
          <p:cNvPr id="3" name="Plassholder for bilde 2"/>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20043" r="20043"/>
          <a:stretch>
            <a:fillRect/>
          </a:stretch>
        </p:blipFill>
        <p:spPr/>
      </p:pic>
    </p:spTree>
    <p:extLst>
      <p:ext uri="{BB962C8B-B14F-4D97-AF65-F5344CB8AC3E}">
        <p14:creationId xmlns:p14="http://schemas.microsoft.com/office/powerpoint/2010/main" val="2506585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p:cNvSpPr>
            <a:spLocks noGrp="1"/>
          </p:cNvSpPr>
          <p:nvPr>
            <p:ph type="body" sz="quarter" idx="12"/>
          </p:nvPr>
        </p:nvSpPr>
        <p:spPr>
          <a:xfrm>
            <a:off x="202474" y="640079"/>
            <a:ext cx="3085584" cy="138499"/>
          </a:xfrm>
        </p:spPr>
        <p:txBody>
          <a:bodyPr/>
          <a:lstStyle/>
          <a:p>
            <a:pPr>
              <a:spcBef>
                <a:spcPts val="750"/>
              </a:spcBef>
            </a:pPr>
            <a:r>
              <a:rPr lang="nb-NO" b="1" spc="110" dirty="0">
                <a:solidFill>
                  <a:srgbClr val="A88157"/>
                </a:solidFill>
                <a:latin typeface="Calibri Light" panose="020F0302020204030204" pitchFamily="34" charset="0"/>
                <a:cs typeface="Rubik Medium" pitchFamily="2" charset="-79"/>
              </a:rPr>
              <a:t>TEKNISKE OPPLYSNINGER FOR EIENDOMMEN</a:t>
            </a:r>
          </a:p>
        </p:txBody>
      </p:sp>
      <p:sp>
        <p:nvSpPr>
          <p:cNvPr id="4" name="Plassholder for tekst 3"/>
          <p:cNvSpPr>
            <a:spLocks noGrp="1"/>
          </p:cNvSpPr>
          <p:nvPr>
            <p:ph type="body" sz="quarter" idx="11"/>
          </p:nvPr>
        </p:nvSpPr>
        <p:spPr>
          <a:xfrm>
            <a:off x="202474" y="986246"/>
            <a:ext cx="5310052" cy="3866605"/>
          </a:xfrm>
        </p:spPr>
        <p:txBody>
          <a:bodyPr>
            <a:normAutofit/>
          </a:bodyPr>
          <a:lstStyle/>
          <a:p>
            <a:pPr marL="171450" indent="-171450">
              <a:buFont typeface="Arial" panose="020B0604020202020204" pitchFamily="34" charset="0"/>
              <a:buChar char="•"/>
            </a:pPr>
            <a:r>
              <a:rPr lang="nb-NO" dirty="0">
                <a:latin typeface="Calibri Light" panose="020F0302020204030204" pitchFamily="34" charset="0"/>
              </a:rPr>
              <a:t>Gulvene er utstyrt med EIK industriparkett, som er slipt og lakkert. Slitesterkt gulv med lang "levetid"</a:t>
            </a:r>
          </a:p>
          <a:p>
            <a:pPr marL="171450" indent="-171450">
              <a:buFont typeface="Arial" panose="020B0604020202020204" pitchFamily="34" charset="0"/>
              <a:buChar char="•"/>
            </a:pPr>
            <a:r>
              <a:rPr lang="nb-NO" dirty="0">
                <a:latin typeface="Calibri Light" panose="020F0302020204030204" pitchFamily="34" charset="0"/>
              </a:rPr>
              <a:t>Vegger og vinduskarmer er i standard hvit farge. Det kan males i ønsket farge ved leietakertilpasninger</a:t>
            </a:r>
          </a:p>
          <a:p>
            <a:pPr marL="171450" indent="-171450">
              <a:buFont typeface="Arial" panose="020B0604020202020204" pitchFamily="34" charset="0"/>
              <a:buChar char="•"/>
            </a:pPr>
            <a:r>
              <a:rPr lang="nb-NO" dirty="0">
                <a:latin typeface="Calibri Light" panose="020F0302020204030204" pitchFamily="34" charset="0"/>
              </a:rPr>
              <a:t>Tak er malt i standard hvit farge, og arealene har åpne tekniske installasjoner, montert rett i betongtak</a:t>
            </a:r>
          </a:p>
          <a:p>
            <a:pPr marL="171450" indent="-171450">
              <a:buFont typeface="Arial" panose="020B0604020202020204" pitchFamily="34" charset="0"/>
              <a:buChar char="•"/>
            </a:pPr>
            <a:r>
              <a:rPr lang="nb-NO" dirty="0">
                <a:latin typeface="Calibri Light" panose="020F0302020204030204" pitchFamily="34" charset="0"/>
              </a:rPr>
              <a:t>Toalettkjerne med fliser på gulv og vegger. </a:t>
            </a:r>
          </a:p>
          <a:p>
            <a:pPr marL="171450" indent="-171450">
              <a:buFont typeface="Arial" panose="020B0604020202020204" pitchFamily="34" charset="0"/>
              <a:buChar char="•"/>
            </a:pPr>
            <a:r>
              <a:rPr lang="nb-NO" dirty="0">
                <a:latin typeface="Calibri Light" panose="020F0302020204030204" pitchFamily="34" charset="0"/>
              </a:rPr>
              <a:t>Heisen var ny i 2013 og går parallelt med eiendommens trappeløp opp til nest øverste etasje (takterrassen)</a:t>
            </a:r>
          </a:p>
          <a:p>
            <a:pPr marL="171450" indent="-171450">
              <a:buFont typeface="Arial" panose="020B0604020202020204" pitchFamily="34" charset="0"/>
              <a:buChar char="•"/>
            </a:pPr>
            <a:r>
              <a:rPr lang="nb-NO" dirty="0">
                <a:latin typeface="Calibri Light" panose="020F0302020204030204" pitchFamily="34" charset="0"/>
              </a:rPr>
              <a:t>Bygget er oppvarmet via radiatorer for vannbåren oppvarming. Det ligger sirkulasjonsledninger fra byggets tekniske rom. Vannet varmes opp via eksisterende elektrokjele</a:t>
            </a:r>
          </a:p>
          <a:p>
            <a:pPr marL="171450" indent="-171450">
              <a:buFont typeface="Arial" panose="020B0604020202020204" pitchFamily="34" charset="0"/>
              <a:buChar char="•"/>
            </a:pPr>
            <a:r>
              <a:rPr lang="nb-NO" dirty="0">
                <a:latin typeface="Calibri Light" panose="020F0302020204030204" pitchFamily="34" charset="0"/>
              </a:rPr>
              <a:t>Felles ventilasjonsanlegg med kjøling i eiendommen (Aggregatet leverer 8.000m3/time)</a:t>
            </a:r>
          </a:p>
          <a:p>
            <a:pPr marL="171450" indent="-171450">
              <a:buFont typeface="Arial" panose="020B0604020202020204" pitchFamily="34" charset="0"/>
              <a:buChar char="•"/>
            </a:pPr>
            <a:r>
              <a:rPr lang="nb-NO" dirty="0">
                <a:latin typeface="Calibri Light" panose="020F0302020204030204" pitchFamily="34" charset="0"/>
              </a:rPr>
              <a:t>Porttelefonanlegg med kamera i bygget. Tablåer er montert ved utvendig dør for hovedinngang, og ved dør i bakgård på plan U.</a:t>
            </a:r>
          </a:p>
          <a:p>
            <a:pPr marL="171450" indent="-171450">
              <a:buFont typeface="Arial" panose="020B0604020202020204" pitchFamily="34" charset="0"/>
              <a:buChar char="•"/>
            </a:pPr>
            <a:r>
              <a:rPr lang="nb-NO" dirty="0">
                <a:latin typeface="Calibri Light" panose="020F0302020204030204" pitchFamily="34" charset="0"/>
              </a:rPr>
              <a:t>Elektronisk brannvarslingsanlegg </a:t>
            </a:r>
          </a:p>
          <a:p>
            <a:pPr marL="171450" indent="-171450">
              <a:buFont typeface="Arial" panose="020B0604020202020204" pitchFamily="34" charset="0"/>
              <a:buChar char="•"/>
            </a:pPr>
            <a:r>
              <a:rPr lang="nb-NO" dirty="0">
                <a:latin typeface="Calibri Light" panose="020F0302020204030204" pitchFamily="34" charset="0"/>
              </a:rPr>
              <a:t>Mørk fiberkanal inn i bygget. Via denne plikter leietaker å knytte seg til eiendommens eget fibernett, dersom selskapet skal ha internettforbindelse. Prisene er konkurransedyktige. Det er fremlagt forbindelseskabler 2x4par Cat6, fra fordelingsskap i kjeller til hvert leietakerareal på plan 1-3</a:t>
            </a:r>
          </a:p>
          <a:p>
            <a:endParaRPr lang="nb-NO" dirty="0"/>
          </a:p>
        </p:txBody>
      </p:sp>
      <p:pic>
        <p:nvPicPr>
          <p:cNvPr id="6" name="Plassholder for bilde 5"/>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12914" b="12914"/>
          <a:stretch>
            <a:fillRect/>
          </a:stretch>
        </p:blipFill>
        <p:spPr>
          <a:xfrm>
            <a:off x="6044340" y="640079"/>
            <a:ext cx="2812277" cy="3128839"/>
          </a:xfrm>
        </p:spPr>
      </p:pic>
    </p:spTree>
    <p:extLst>
      <p:ext uri="{BB962C8B-B14F-4D97-AF65-F5344CB8AC3E}">
        <p14:creationId xmlns:p14="http://schemas.microsoft.com/office/powerpoint/2010/main" val="40738713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descr="Et bilde som inneholder snø, utendørs, gå på ski, bakke&#10;&#10;&#10;&#10;Automatisk generert beskrivelse">
            <a:extLst>
              <a:ext uri="{FF2B5EF4-FFF2-40B4-BE49-F238E27FC236}">
                <a16:creationId xmlns:a16="http://schemas.microsoft.com/office/drawing/2014/main" id="{D1DC4B9C-00F7-E544-95A0-8050174778F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287"/>
          <a:stretch/>
        </p:blipFill>
        <p:spPr>
          <a:xfrm>
            <a:off x="-58721" y="-196770"/>
            <a:ext cx="9202722" cy="5341858"/>
          </a:xfrm>
          <a:prstGeom prst="rect">
            <a:avLst/>
          </a:prstGeom>
        </p:spPr>
      </p:pic>
      <p:pic>
        <p:nvPicPr>
          <p:cNvPr id="7" name="Bilde 6">
            <a:extLst>
              <a:ext uri="{FF2B5EF4-FFF2-40B4-BE49-F238E27FC236}">
                <a16:creationId xmlns:a16="http://schemas.microsoft.com/office/drawing/2014/main" id="{47E8E59D-47E3-F742-BA0F-9AD30A46064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202692" y="274837"/>
            <a:ext cx="738615" cy="361771"/>
          </a:xfrm>
          <a:prstGeom prst="rect">
            <a:avLst/>
          </a:prstGeom>
        </p:spPr>
      </p:pic>
      <p:pic>
        <p:nvPicPr>
          <p:cNvPr id="13" name="Picture 1">
            <a:extLst>
              <a:ext uri="{FF2B5EF4-FFF2-40B4-BE49-F238E27FC236}">
                <a16:creationId xmlns:a16="http://schemas.microsoft.com/office/drawing/2014/main" id="{843A4DC9-8003-DE48-A62A-E9AE0ADB174D}"/>
              </a:ext>
            </a:extLst>
          </p:cNvPr>
          <p:cNvPicPr>
            <a:picLocks noChangeAspect="1"/>
          </p:cNvPicPr>
          <p:nvPr/>
        </p:nvPicPr>
        <p:blipFill rotWithShape="1">
          <a:blip r:embed="rId4" cstate="print">
            <a:alphaModFix amt="33000"/>
            <a:extLst>
              <a:ext uri="{28A0092B-C50C-407E-A947-70E740481C1C}">
                <a14:useLocalDpi xmlns:a14="http://schemas.microsoft.com/office/drawing/2010/main"/>
              </a:ext>
            </a:extLst>
          </a:blip>
          <a:srcRect/>
          <a:stretch/>
        </p:blipFill>
        <p:spPr>
          <a:xfrm>
            <a:off x="2905085" y="-196770"/>
            <a:ext cx="6698621" cy="2521196"/>
          </a:xfrm>
          <a:prstGeom prst="rect">
            <a:avLst/>
          </a:prstGeom>
        </p:spPr>
      </p:pic>
      <p:sp>
        <p:nvSpPr>
          <p:cNvPr id="4" name="Plassholder for tekst 3">
            <a:extLst>
              <a:ext uri="{FF2B5EF4-FFF2-40B4-BE49-F238E27FC236}">
                <a16:creationId xmlns:a16="http://schemas.microsoft.com/office/drawing/2014/main" id="{D8AF190B-02ED-A14D-9AF2-0A0D13989870}"/>
              </a:ext>
            </a:extLst>
          </p:cNvPr>
          <p:cNvSpPr>
            <a:spLocks noGrp="1"/>
          </p:cNvSpPr>
          <p:nvPr>
            <p:ph type="body" sz="quarter" idx="10"/>
          </p:nvPr>
        </p:nvSpPr>
        <p:spPr>
          <a:xfrm>
            <a:off x="-58722" y="2569570"/>
            <a:ext cx="9202721" cy="461666"/>
          </a:xfrm>
        </p:spPr>
        <p:txBody>
          <a:bodyPr/>
          <a:lstStyle/>
          <a:p>
            <a:pPr>
              <a:lnSpc>
                <a:spcPct val="100000"/>
              </a:lnSpc>
            </a:pPr>
            <a:r>
              <a:rPr lang="nb-NO" sz="900" spc="110" dirty="0">
                <a:solidFill>
                  <a:srgbClr val="A88157"/>
                </a:solidFill>
                <a:latin typeface="Rubik Medium" pitchFamily="2" charset="-79"/>
                <a:cs typeface="Rubik Medium" pitchFamily="2" charset="-79"/>
              </a:rPr>
              <a:t>BRENNERIVEIEN 5 AS / SPABO NÆRING AS |  ANETTE BRAATHU HAAVERSTAD</a:t>
            </a:r>
          </a:p>
          <a:p>
            <a:pPr>
              <a:lnSpc>
                <a:spcPct val="100000"/>
              </a:lnSpc>
            </a:pPr>
            <a:r>
              <a:rPr lang="fr-FR" sz="900" spc="110" dirty="0">
                <a:solidFill>
                  <a:srgbClr val="A88157"/>
                </a:solidFill>
                <a:latin typeface="Rubik Medium" pitchFamily="2" charset="-79"/>
                <a:cs typeface="Rubik Medium" pitchFamily="2" charset="-79"/>
              </a:rPr>
              <a:t>MAIL: ANETTE@SPABO.NO |  MOB: 934 20 601</a:t>
            </a:r>
            <a:r>
              <a:rPr lang="nb-NO" sz="900" spc="110" dirty="0">
                <a:solidFill>
                  <a:srgbClr val="A88157"/>
                </a:solidFill>
                <a:latin typeface="Rubik Medium" pitchFamily="2" charset="-79"/>
                <a:cs typeface="Rubik Medium" pitchFamily="2" charset="-79"/>
              </a:rPr>
              <a:t>  |  SPABO.NO</a:t>
            </a:r>
          </a:p>
          <a:p>
            <a:endParaRPr lang="nb-NO" dirty="0"/>
          </a:p>
        </p:txBody>
      </p:sp>
    </p:spTree>
    <p:extLst>
      <p:ext uri="{BB962C8B-B14F-4D97-AF65-F5344CB8AC3E}">
        <p14:creationId xmlns:p14="http://schemas.microsoft.com/office/powerpoint/2010/main" val="23648640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
</file>

<file path=ppt/theme/theme1.xml><?xml version="1.0" encoding="utf-8"?>
<a:theme xmlns:a="http://schemas.openxmlformats.org/drawingml/2006/main" name="Office-tema">
  <a:themeElements>
    <a:clrScheme name="AMESTO 22082018">
      <a:dk1>
        <a:sysClr val="windowText" lastClr="000000"/>
      </a:dk1>
      <a:lt1>
        <a:sysClr val="window" lastClr="FFFFFF"/>
      </a:lt1>
      <a:dk2>
        <a:srgbClr val="233E4C"/>
      </a:dk2>
      <a:lt2>
        <a:srgbClr val="B18E92"/>
      </a:lt2>
      <a:accent1>
        <a:srgbClr val="233E4C"/>
      </a:accent1>
      <a:accent2>
        <a:srgbClr val="A88157"/>
      </a:accent2>
      <a:accent3>
        <a:srgbClr val="696143"/>
      </a:accent3>
      <a:accent4>
        <a:srgbClr val="B18E92"/>
      </a:accent4>
      <a:accent5>
        <a:srgbClr val="B0B9C0"/>
      </a:accent5>
      <a:accent6>
        <a:srgbClr val="CAAD88"/>
      </a:accent6>
      <a:hlink>
        <a:srgbClr val="CAAD88"/>
      </a:hlink>
      <a:folHlink>
        <a:srgbClr val="B0B9C0"/>
      </a:folHlink>
    </a:clrScheme>
    <a:fontScheme name="Custom 4">
      <a:majorFont>
        <a:latin typeface="Abhaya Libre ExtraBold"/>
        <a:ea typeface=""/>
        <a:cs typeface=""/>
      </a:majorFont>
      <a:minorFont>
        <a:latin typeface="Rubik Light"/>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000" dirty="0" err="1" smtClean="0"/>
        </a:defPPr>
      </a:lstStyle>
    </a:txDef>
  </a:objectDefaults>
  <a:extraClrSchemeLst/>
  <a:extLst>
    <a:ext uri="{05A4C25C-085E-4340-85A3-A5531E510DB2}">
      <thm15:themeFamily xmlns:thm15="http://schemas.microsoft.com/office/thememl/2012/main" name="Prospekts Eiendom" id="{C2FFEF93-5D62-0244-956A-0EBD38B3C6EF}" vid="{86BAE538-24BD-3741-8F9A-E64F674B85D8}"/>
    </a:ext>
  </a:extLst>
</a:theme>
</file>

<file path=docProps/app.xml><?xml version="1.0" encoding="utf-8"?>
<Properties xmlns="http://schemas.openxmlformats.org/officeDocument/2006/extended-properties" xmlns:vt="http://schemas.openxmlformats.org/officeDocument/2006/docPropsVTypes">
  <Template>Prospekts Eiendom</Template>
  <TotalTime>547</TotalTime>
  <Words>655</Words>
  <Application>Microsoft Office PowerPoint</Application>
  <PresentationFormat>Egendefinert</PresentationFormat>
  <Paragraphs>49</Paragraphs>
  <Slides>6</Slides>
  <Notes>0</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6</vt:i4>
      </vt:variant>
    </vt:vector>
  </HeadingPairs>
  <TitlesOfParts>
    <vt:vector size="12" baseType="lpstr">
      <vt:lpstr>Calibri Light</vt:lpstr>
      <vt:lpstr>Rubik Medium</vt:lpstr>
      <vt:lpstr>Rubik Light</vt:lpstr>
      <vt:lpstr>Arial</vt:lpstr>
      <vt:lpstr>Abhaya Libre ExtraBold</vt:lpstr>
      <vt:lpstr>Office-tema</vt:lpstr>
      <vt:lpstr>Kontorlokaler  til leie !</vt:lpstr>
      <vt:lpstr>PowerPoint-presentasjon</vt:lpstr>
      <vt:lpstr>PowerPoint-presentasjon</vt:lpstr>
      <vt:lpstr>PowerPoint-presentasjon</vt:lpstr>
      <vt:lpstr>PowerPoint-presentasjon</vt:lpstr>
      <vt:lpstr>PowerPoint-presentasjon</vt:lpstr>
    </vt:vector>
  </TitlesOfParts>
  <Company>TeleComputing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Kontorlokaler  til leie.</dc:title>
  <dc:creator>Anne Kari Søvik</dc:creator>
  <cp:lastModifiedBy>Anette Braathu Haaverstad</cp:lastModifiedBy>
  <cp:revision>31</cp:revision>
  <cp:lastPrinted>2024-08-09T12:57:52Z</cp:lastPrinted>
  <dcterms:created xsi:type="dcterms:W3CDTF">2019-04-05T10:43:55Z</dcterms:created>
  <dcterms:modified xsi:type="dcterms:W3CDTF">2024-08-14T13:31:44Z</dcterms:modified>
</cp:coreProperties>
</file>