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10" r:id="rId2"/>
    <p:sldId id="314" r:id="rId3"/>
    <p:sldId id="329" r:id="rId4"/>
    <p:sldId id="331" r:id="rId5"/>
    <p:sldId id="330" r:id="rId6"/>
    <p:sldId id="327" r:id="rId7"/>
  </p:sldIdLst>
  <p:sldSz cx="9144000" cy="5145088"/>
  <p:notesSz cx="6797675" cy="9926638"/>
  <p:embeddedFontLst>
    <p:embeddedFont>
      <p:font typeface="Abhaya Libre ExtraBold" panose="020B0604020202020204" charset="0"/>
      <p:bold r:id="rId8"/>
    </p:embeddedFont>
    <p:embeddedFont>
      <p:font typeface="Rubik Light" panose="020B0604020202020204" charset="-79"/>
      <p:regular r:id="rId9"/>
      <p:italic r:id="rId10"/>
    </p:embeddedFont>
    <p:embeddedFont>
      <p:font typeface="Rubik Medium" panose="020B0604020202020204" charset="-79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157"/>
    <a:srgbClr val="000000"/>
    <a:srgbClr val="EADED0"/>
    <a:srgbClr val="EFE8E9"/>
    <a:srgbClr val="DFE3E6"/>
    <a:srgbClr val="F4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98" d="100"/>
          <a:sy n="98" d="100"/>
        </p:scale>
        <p:origin x="75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nø, utendørs, gå på ski, bakke&#10;&#10;&#10;&#10;Automatisk generert beskrivelse">
            <a:extLst>
              <a:ext uri="{FF2B5EF4-FFF2-40B4-BE49-F238E27FC236}">
                <a16:creationId xmlns:a16="http://schemas.microsoft.com/office/drawing/2014/main" id="{DB5BE4B3-4B0E-754C-89CD-37FF13C08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"/>
          <a:stretch/>
        </p:blipFill>
        <p:spPr>
          <a:xfrm>
            <a:off x="-58721" y="-196770"/>
            <a:ext cx="9202722" cy="53418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C6E389F-531D-6C42-829B-AEF7AC1704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692" y="274837"/>
            <a:ext cx="738615" cy="361771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CEDF571-5B40-5140-814A-5D87FAE990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58721" y="2434045"/>
            <a:ext cx="9202722" cy="138499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900" b="0" i="0" cap="all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pic>
        <p:nvPicPr>
          <p:cNvPr id="7" name="leaf_10.png" descr="leaf_10.png">
            <a:extLst>
              <a:ext uri="{FF2B5EF4-FFF2-40B4-BE49-F238E27FC236}">
                <a16:creationId xmlns:a16="http://schemas.microsoft.com/office/drawing/2014/main" id="{D74D2ED6-3D88-A54F-AB3E-F291C08DE1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3141"/>
          </a:blip>
          <a:stretch>
            <a:fillRect/>
          </a:stretch>
        </p:blipFill>
        <p:spPr>
          <a:xfrm rot="1036172" flipH="1">
            <a:off x="3910205" y="520964"/>
            <a:ext cx="6747888" cy="45180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058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7F58A98-0FCF-4593-B93C-262FD8D9CC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536566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54603C-44CF-4A47-BA0C-6BC8B2C3D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1948" y="1655959"/>
            <a:ext cx="3256199" cy="47880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D2FD6B4-DB55-473A-8D8A-662FEA9E51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1948" y="2159330"/>
            <a:ext cx="3256199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B32E8C4-2245-419D-98B4-193976E41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1948" y="1320626"/>
            <a:ext cx="3256199" cy="2769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57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nø, utendørs, gå på ski, bakke&#10;&#10;&#10;&#10;Automatisk generert beskrivelse">
            <a:extLst>
              <a:ext uri="{FF2B5EF4-FFF2-40B4-BE49-F238E27FC236}">
                <a16:creationId xmlns:a16="http://schemas.microsoft.com/office/drawing/2014/main" id="{DB5BE4B3-4B0E-754C-89CD-37FF13C08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"/>
          <a:stretch/>
        </p:blipFill>
        <p:spPr>
          <a:xfrm>
            <a:off x="-58721" y="-196770"/>
            <a:ext cx="9202722" cy="5341858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AC67035D-BF78-7A4A-963A-A66F18E90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085" y="-196770"/>
            <a:ext cx="6698621" cy="252119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C6E389F-531D-6C42-829B-AEF7AC1704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692" y="274837"/>
            <a:ext cx="738615" cy="361771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8BD1E02-A700-2340-BD95-61E0297B7D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58721" y="2434045"/>
            <a:ext cx="9202722" cy="138499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900" b="0" i="0" cap="all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5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red background">
    <p:bg>
      <p:bgPr>
        <a:solidFill>
          <a:srgbClr val="A88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004" y="2069078"/>
            <a:ext cx="5915550" cy="461665"/>
          </a:xfrm>
        </p:spPr>
        <p:txBody>
          <a:bodyPr wrap="square" anchor="t">
            <a:sp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004" y="1838843"/>
            <a:ext cx="5915550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300" baseline="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8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centered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4638"/>
            <a:ext cx="6858000" cy="461665"/>
          </a:xfrm>
        </p:spPr>
        <p:txBody>
          <a:bodyPr anchor="t">
            <a:spAutoFit/>
          </a:bodyPr>
          <a:lstStyle>
            <a:lvl1pPr algn="ctr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06641"/>
            <a:ext cx="6858000" cy="138499"/>
          </a:xfrm>
        </p:spPr>
        <p:txBody>
          <a:bodyPr anchor="b">
            <a:spAutoFit/>
          </a:bodyPr>
          <a:lstStyle>
            <a:lvl1pPr marL="0" indent="0" algn="ctr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2407199"/>
            <a:ext cx="6858000" cy="194997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121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58D30A58-04BF-9045-9E38-B6E278090A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0021" y="216027"/>
            <a:ext cx="8963977" cy="4929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318" y="1199555"/>
            <a:ext cx="6858000" cy="461665"/>
          </a:xfrm>
        </p:spPr>
        <p:txBody>
          <a:bodyPr anchor="t">
            <a:sp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5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48C42AD4-7BFF-8440-A2F4-DFB910318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2357438"/>
            <a:ext cx="2325688" cy="2327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C86DC455-7208-D74B-8C31-50C36C836A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9345" y="2357438"/>
            <a:ext cx="2325688" cy="2327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78569C3-9BF6-6849-A0F7-A3BF50A19C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0040" y="2364708"/>
            <a:ext cx="2325688" cy="2327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50EEE9-E810-FA4E-96A2-18403E44B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657208"/>
            <a:ext cx="5956634" cy="47880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ECD1088B-5CF5-804A-9178-12A131020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160579"/>
            <a:ext cx="5884445" cy="94895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E48AEE5-CE83-9B4D-BFAD-1FCA6D00D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44986"/>
            <a:ext cx="5956634" cy="153888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7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C86DC455-7208-D74B-8C31-50C36C836A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9471" y="2662238"/>
            <a:ext cx="2325688" cy="2327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78569C3-9BF6-6849-A0F7-A3BF50A19C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90061" y="2662238"/>
            <a:ext cx="2325688" cy="2327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91B691FB-9098-1F4A-BE0E-041405640F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9471" y="160337"/>
            <a:ext cx="2325688" cy="2327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645BA2DD-BE5F-9249-9A4A-4858DC733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90061" y="160337"/>
            <a:ext cx="2325688" cy="2327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5C303C-22EE-2845-A007-9F43E58F7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980" y="1295011"/>
            <a:ext cx="3256199" cy="47880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683C748-7367-8A49-973F-53677CE36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4980" y="1798382"/>
            <a:ext cx="3256199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C5E380D-999E-E547-AB44-0BF18159F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980" y="959678"/>
            <a:ext cx="3256199" cy="2769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26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DF48A614-5C66-46E1-B142-88A66DC561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7392" y="0"/>
            <a:ext cx="4104509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99" y="1164492"/>
            <a:ext cx="3256199" cy="47880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99" y="828805"/>
            <a:ext cx="3256199" cy="2769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99" y="1667862"/>
            <a:ext cx="3256199" cy="231273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041EF7C-85B6-2A42-83F5-E3615FC64DDE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02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pictu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AFD4DF-6FB7-43FB-A1DE-66C88F73AF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8644" y="864108"/>
            <a:ext cx="3995357" cy="4280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99" y="1395987"/>
            <a:ext cx="3256199" cy="47880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99" y="1060300"/>
            <a:ext cx="3256199" cy="2769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99" y="1899357"/>
            <a:ext cx="3256199" cy="231273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8551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8584D70-9596-46AA-9AC4-974A348F3F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14531" y="216025"/>
            <a:ext cx="2285426" cy="4929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50" y="1766844"/>
            <a:ext cx="1629390" cy="1384995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50" y="1292658"/>
            <a:ext cx="1629390" cy="415498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1420" y="1127761"/>
            <a:ext cx="3562817" cy="34848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9555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(centered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4638"/>
            <a:ext cx="6858000" cy="461665"/>
          </a:xfrm>
        </p:spPr>
        <p:txBody>
          <a:bodyPr anchor="t">
            <a:spAutoFit/>
          </a:bodyPr>
          <a:lstStyle>
            <a:lvl1pPr algn="ctr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06641"/>
            <a:ext cx="6858000" cy="138499"/>
          </a:xfrm>
        </p:spPr>
        <p:txBody>
          <a:bodyPr anchor="b">
            <a:spAutoFit/>
          </a:bodyPr>
          <a:lstStyle>
            <a:lvl1pPr marL="0" indent="0" algn="ctr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2407199"/>
            <a:ext cx="6858000" cy="194997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AC11042-BE29-444D-89E6-6CF943027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51" y="274837"/>
            <a:ext cx="738615" cy="3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7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9A2CD1B-A9F5-4926-8186-F878A73D8E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55732" y="216025"/>
            <a:ext cx="2285426" cy="4929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49" y="1766844"/>
            <a:ext cx="3561454" cy="92333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50" y="1569657"/>
            <a:ext cx="3561454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087" y="2075412"/>
            <a:ext cx="3562817" cy="229708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87FEA5F-3700-44AF-BD8F-94F6729FD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681" y="1192492"/>
            <a:ext cx="1919850" cy="30943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cap="all" spc="380" baseline="0">
                <a:solidFill>
                  <a:srgbClr val="A88157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B0A9442B-A862-4D9A-94F6-916029C26F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49681" y="1501930"/>
            <a:ext cx="1919850" cy="117981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000" cap="none" spc="0" baseline="0">
                <a:latin typeface="+mn-lt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C410BA20-43F4-4229-835E-96E1D24A70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9681" y="2407542"/>
            <a:ext cx="1919850" cy="30943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cap="all" spc="380" baseline="0">
                <a:solidFill>
                  <a:srgbClr val="A88157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D8353BEF-FBD2-4416-803F-3003C2C1C3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9681" y="2716980"/>
            <a:ext cx="1919850" cy="117981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000" cap="none" spc="0" baseline="0">
                <a:latin typeface="+mn-lt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2A1133D6-A8F1-41E9-B5FD-33CC4050B2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9681" y="3647531"/>
            <a:ext cx="1919850" cy="30943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cap="all" spc="380" baseline="0">
                <a:solidFill>
                  <a:srgbClr val="A88157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F6E07F44-8E94-4C90-ABE4-0BF753CB15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9681" y="3956969"/>
            <a:ext cx="1919850" cy="117981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000" cap="none" spc="0" baseline="0">
                <a:latin typeface="+mn-lt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038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D7FF2A-3B6A-47FF-A0F9-4D91821204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3084" y="2459108"/>
            <a:ext cx="2052250" cy="268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1195" y="1766844"/>
            <a:ext cx="3561454" cy="92333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1195" y="1569657"/>
            <a:ext cx="3561454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1195" y="2075412"/>
            <a:ext cx="3562817" cy="229708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7A8412-1A3E-4C63-A058-F063E83066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3084" y="2"/>
            <a:ext cx="2052250" cy="2358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,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0291" y="1567274"/>
            <a:ext cx="3181435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30291" y="1349169"/>
            <a:ext cx="3181447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30291" y="2045541"/>
            <a:ext cx="3181447" cy="21449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54C531AC-9DC9-4D0F-AF1D-70FC491D83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022" y="216027"/>
            <a:ext cx="2333092" cy="2977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6F22BCBC-D126-46B4-BEC2-C6EDFB8EF5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85123" y="216026"/>
            <a:ext cx="2333092" cy="4929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476C23DD-928D-4679-8633-F759883D4A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0022" y="3265596"/>
            <a:ext cx="2333092" cy="1879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1572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, title and tex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6511" y="1567274"/>
            <a:ext cx="3635293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6511" y="1349169"/>
            <a:ext cx="3635307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6511" y="2045541"/>
            <a:ext cx="3635307" cy="18365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C34D0CDF-206D-4012-965E-6A250FFA35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7324" y="900113"/>
            <a:ext cx="2498695" cy="33448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14F4211-5C0A-0546-B89E-42F6755B7810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74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1F04FA-5483-47F4-9815-C9B85EBF2E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065" y="2052258"/>
            <a:ext cx="8317037" cy="27723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1092012"/>
            <a:ext cx="6858000" cy="461665"/>
          </a:xfrm>
        </p:spPr>
        <p:txBody>
          <a:bodyPr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872997"/>
            <a:ext cx="6858000" cy="138499"/>
          </a:xfrm>
        </p:spPr>
        <p:txBody>
          <a:bodyPr anchor="b">
            <a:spAutoFit/>
          </a:bodyPr>
          <a:lstStyle>
            <a:lvl1pPr marL="0" indent="0" algn="l">
              <a:buNone/>
              <a:defRPr sz="1000" cap="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50FFCAB0-B69B-4CA6-BFCD-C67A194004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1567966"/>
            <a:ext cx="6858000" cy="3392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890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, title and tex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939" y="1567274"/>
            <a:ext cx="3085573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8939" y="1349169"/>
            <a:ext cx="3085584" cy="153888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939" y="2045541"/>
            <a:ext cx="3085584" cy="21449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6B38229-C3D2-4F47-9DAA-D01B44EC09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3881" y="475259"/>
            <a:ext cx="3700119" cy="41166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8230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itle and text">
    <p:bg>
      <p:bgPr>
        <a:solidFill>
          <a:srgbClr val="DF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argeslide">
            <a:extLst>
              <a:ext uri="{FF2B5EF4-FFF2-40B4-BE49-F238E27FC236}">
                <a16:creationId xmlns:a16="http://schemas.microsoft.com/office/drawing/2014/main" id="{0E73720D-F653-495A-90C7-4F88005B67F8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custGeom>
            <a:avLst/>
            <a:gdLst>
              <a:gd name="connsiteX0" fmla="*/ 0 w 9144000"/>
              <a:gd name="connsiteY0" fmla="*/ 0 h 5145088"/>
              <a:gd name="connsiteX1" fmla="*/ 9144000 w 9144000"/>
              <a:gd name="connsiteY1" fmla="*/ 0 h 5145088"/>
              <a:gd name="connsiteX2" fmla="*/ 9144000 w 9144000"/>
              <a:gd name="connsiteY2" fmla="*/ 216027 h 5145088"/>
              <a:gd name="connsiteX3" fmla="*/ 4176523 w 9144000"/>
              <a:gd name="connsiteY3" fmla="*/ 216027 h 5145088"/>
              <a:gd name="connsiteX4" fmla="*/ 4176523 w 9144000"/>
              <a:gd name="connsiteY4" fmla="*/ 5145088 h 5145088"/>
              <a:gd name="connsiteX5" fmla="*/ 4176522 w 9144000"/>
              <a:gd name="connsiteY5" fmla="*/ 5145088 h 5145088"/>
              <a:gd name="connsiteX6" fmla="*/ 4176522 w 9144000"/>
              <a:gd name="connsiteY6" fmla="*/ 216027 h 5145088"/>
              <a:gd name="connsiteX7" fmla="*/ 503124 w 9144000"/>
              <a:gd name="connsiteY7" fmla="*/ 216027 h 5145088"/>
              <a:gd name="connsiteX8" fmla="*/ 504867 w 9144000"/>
              <a:gd name="connsiteY8" fmla="*/ 216619 h 5145088"/>
              <a:gd name="connsiteX9" fmla="*/ 180022 w 9144000"/>
              <a:gd name="connsiteY9" fmla="*/ 585330 h 5145088"/>
              <a:gd name="connsiteX10" fmla="*/ 180022 w 9144000"/>
              <a:gd name="connsiteY10" fmla="*/ 5145088 h 5145088"/>
              <a:gd name="connsiteX11" fmla="*/ 0 w 9144000"/>
              <a:gd name="connsiteY11" fmla="*/ 514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5145088">
                <a:moveTo>
                  <a:pt x="0" y="0"/>
                </a:moveTo>
                <a:lnTo>
                  <a:pt x="9144000" y="0"/>
                </a:lnTo>
                <a:lnTo>
                  <a:pt x="9144000" y="216027"/>
                </a:lnTo>
                <a:lnTo>
                  <a:pt x="4176523" y="216027"/>
                </a:lnTo>
                <a:lnTo>
                  <a:pt x="4176523" y="5145088"/>
                </a:lnTo>
                <a:lnTo>
                  <a:pt x="4176522" y="5145088"/>
                </a:lnTo>
                <a:lnTo>
                  <a:pt x="4176522" y="216027"/>
                </a:lnTo>
                <a:lnTo>
                  <a:pt x="503124" y="216027"/>
                </a:lnTo>
                <a:lnTo>
                  <a:pt x="504867" y="216619"/>
                </a:lnTo>
                <a:lnTo>
                  <a:pt x="180022" y="585330"/>
                </a:lnTo>
                <a:lnTo>
                  <a:pt x="180022" y="5145088"/>
                </a:lnTo>
                <a:lnTo>
                  <a:pt x="0" y="5145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403" y="1567274"/>
            <a:ext cx="3085573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5403" y="1349169"/>
            <a:ext cx="3085584" cy="153888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5404" y="2045541"/>
            <a:ext cx="3085584" cy="21449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761FCE79-CF95-437E-A93A-9C3680134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10" y="216027"/>
            <a:ext cx="3996500" cy="4929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5192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itle and text #2">
    <p:bg>
      <p:bgPr>
        <a:solidFill>
          <a:srgbClr val="EAD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939" y="1567274"/>
            <a:ext cx="3085573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8939" y="733616"/>
            <a:ext cx="3085584" cy="76944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>
                <a:solidFill>
                  <a:srgbClr val="000000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939" y="2045541"/>
            <a:ext cx="3085584" cy="21449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000000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6B38229-C3D2-4F47-9DAA-D01B44EC09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1275" y="216071"/>
            <a:ext cx="4022725" cy="49290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2" name="fargeslide">
            <a:extLst>
              <a:ext uri="{FF2B5EF4-FFF2-40B4-BE49-F238E27FC236}">
                <a16:creationId xmlns:a16="http://schemas.microsoft.com/office/drawing/2014/main" id="{F6DD6F61-A33B-4449-A8E9-4FF2BE168849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custGeom>
            <a:avLst/>
            <a:gdLst>
              <a:gd name="connsiteX0" fmla="*/ 0 w 9144000"/>
              <a:gd name="connsiteY0" fmla="*/ 0 h 5145088"/>
              <a:gd name="connsiteX1" fmla="*/ 9144000 w 9144000"/>
              <a:gd name="connsiteY1" fmla="*/ 0 h 5145088"/>
              <a:gd name="connsiteX2" fmla="*/ 9144000 w 9144000"/>
              <a:gd name="connsiteY2" fmla="*/ 216027 h 5145088"/>
              <a:gd name="connsiteX3" fmla="*/ 4176523 w 9144000"/>
              <a:gd name="connsiteY3" fmla="*/ 216027 h 5145088"/>
              <a:gd name="connsiteX4" fmla="*/ 4176523 w 9144000"/>
              <a:gd name="connsiteY4" fmla="*/ 5145088 h 5145088"/>
              <a:gd name="connsiteX5" fmla="*/ 4176522 w 9144000"/>
              <a:gd name="connsiteY5" fmla="*/ 5145088 h 5145088"/>
              <a:gd name="connsiteX6" fmla="*/ 4176522 w 9144000"/>
              <a:gd name="connsiteY6" fmla="*/ 216027 h 5145088"/>
              <a:gd name="connsiteX7" fmla="*/ 503124 w 9144000"/>
              <a:gd name="connsiteY7" fmla="*/ 216027 h 5145088"/>
              <a:gd name="connsiteX8" fmla="*/ 504867 w 9144000"/>
              <a:gd name="connsiteY8" fmla="*/ 216619 h 5145088"/>
              <a:gd name="connsiteX9" fmla="*/ 180022 w 9144000"/>
              <a:gd name="connsiteY9" fmla="*/ 585330 h 5145088"/>
              <a:gd name="connsiteX10" fmla="*/ 180022 w 9144000"/>
              <a:gd name="connsiteY10" fmla="*/ 5145088 h 5145088"/>
              <a:gd name="connsiteX11" fmla="*/ 0 w 9144000"/>
              <a:gd name="connsiteY11" fmla="*/ 514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5145088">
                <a:moveTo>
                  <a:pt x="0" y="0"/>
                </a:moveTo>
                <a:lnTo>
                  <a:pt x="9144000" y="0"/>
                </a:lnTo>
                <a:lnTo>
                  <a:pt x="9144000" y="216027"/>
                </a:lnTo>
                <a:lnTo>
                  <a:pt x="4176523" y="216027"/>
                </a:lnTo>
                <a:lnTo>
                  <a:pt x="4176523" y="5145088"/>
                </a:lnTo>
                <a:lnTo>
                  <a:pt x="4176522" y="5145088"/>
                </a:lnTo>
                <a:lnTo>
                  <a:pt x="4176522" y="216027"/>
                </a:lnTo>
                <a:lnTo>
                  <a:pt x="503124" y="216027"/>
                </a:lnTo>
                <a:lnTo>
                  <a:pt x="504867" y="216619"/>
                </a:lnTo>
                <a:lnTo>
                  <a:pt x="180022" y="585330"/>
                </a:lnTo>
                <a:lnTo>
                  <a:pt x="180022" y="5145088"/>
                </a:lnTo>
                <a:lnTo>
                  <a:pt x="0" y="5145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FCC8EF6-2B6E-BE47-8960-15BE458043D0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4E1C420-1A1B-3144-9DAF-06203BC30E3C}"/>
              </a:ext>
            </a:extLst>
          </p:cNvPr>
          <p:cNvSpPr/>
          <p:nvPr userDrawn="1"/>
        </p:nvSpPr>
        <p:spPr>
          <a:xfrm>
            <a:off x="179767" y="216071"/>
            <a:ext cx="542166" cy="517545"/>
          </a:xfrm>
          <a:prstGeom prst="rect">
            <a:avLst/>
          </a:prstGeom>
          <a:solidFill>
            <a:srgbClr val="EAD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720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 and text #3">
    <p:bg>
      <p:bgPr>
        <a:solidFill>
          <a:srgbClr val="DF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argeslide">
            <a:extLst>
              <a:ext uri="{FF2B5EF4-FFF2-40B4-BE49-F238E27FC236}">
                <a16:creationId xmlns:a16="http://schemas.microsoft.com/office/drawing/2014/main" id="{E3A36F64-77FC-4CCF-AD78-603D2749912C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custGeom>
            <a:avLst/>
            <a:gdLst>
              <a:gd name="connsiteX0" fmla="*/ 800537 w 9144000"/>
              <a:gd name="connsiteY0" fmla="*/ 475259 h 5145088"/>
              <a:gd name="connsiteX1" fmla="*/ 421251 w 9144000"/>
              <a:gd name="connsiteY1" fmla="*/ 854545 h 5145088"/>
              <a:gd name="connsiteX2" fmla="*/ 421251 w 9144000"/>
              <a:gd name="connsiteY2" fmla="*/ 4792198 h 5145088"/>
              <a:gd name="connsiteX3" fmla="*/ 5443870 w 9144000"/>
              <a:gd name="connsiteY3" fmla="*/ 4792198 h 5145088"/>
              <a:gd name="connsiteX4" fmla="*/ 5443870 w 9144000"/>
              <a:gd name="connsiteY4" fmla="*/ 475259 h 5145088"/>
              <a:gd name="connsiteX5" fmla="*/ 0 w 9144000"/>
              <a:gd name="connsiteY5" fmla="*/ 0 h 5145088"/>
              <a:gd name="connsiteX6" fmla="*/ 5443870 w 9144000"/>
              <a:gd name="connsiteY6" fmla="*/ 0 h 5145088"/>
              <a:gd name="connsiteX7" fmla="*/ 9144000 w 9144000"/>
              <a:gd name="connsiteY7" fmla="*/ 0 h 5145088"/>
              <a:gd name="connsiteX8" fmla="*/ 9144000 w 9144000"/>
              <a:gd name="connsiteY8" fmla="*/ 5145088 h 5145088"/>
              <a:gd name="connsiteX9" fmla="*/ 5443870 w 9144000"/>
              <a:gd name="connsiteY9" fmla="*/ 5145088 h 5145088"/>
              <a:gd name="connsiteX10" fmla="*/ 0 w 9144000"/>
              <a:gd name="connsiteY10" fmla="*/ 5145088 h 5145088"/>
              <a:gd name="connsiteX0" fmla="*/ 423548 w 9144000"/>
              <a:gd name="connsiteY0" fmla="*/ 475259 h 5145088"/>
              <a:gd name="connsiteX1" fmla="*/ 421251 w 9144000"/>
              <a:gd name="connsiteY1" fmla="*/ 854545 h 5145088"/>
              <a:gd name="connsiteX2" fmla="*/ 421251 w 9144000"/>
              <a:gd name="connsiteY2" fmla="*/ 4792198 h 5145088"/>
              <a:gd name="connsiteX3" fmla="*/ 5443870 w 9144000"/>
              <a:gd name="connsiteY3" fmla="*/ 4792198 h 5145088"/>
              <a:gd name="connsiteX4" fmla="*/ 5443870 w 9144000"/>
              <a:gd name="connsiteY4" fmla="*/ 475259 h 5145088"/>
              <a:gd name="connsiteX5" fmla="*/ 423548 w 9144000"/>
              <a:gd name="connsiteY5" fmla="*/ 475259 h 5145088"/>
              <a:gd name="connsiteX6" fmla="*/ 0 w 9144000"/>
              <a:gd name="connsiteY6" fmla="*/ 0 h 5145088"/>
              <a:gd name="connsiteX7" fmla="*/ 5443870 w 9144000"/>
              <a:gd name="connsiteY7" fmla="*/ 0 h 5145088"/>
              <a:gd name="connsiteX8" fmla="*/ 9144000 w 9144000"/>
              <a:gd name="connsiteY8" fmla="*/ 0 h 5145088"/>
              <a:gd name="connsiteX9" fmla="*/ 9144000 w 9144000"/>
              <a:gd name="connsiteY9" fmla="*/ 5145088 h 5145088"/>
              <a:gd name="connsiteX10" fmla="*/ 5443870 w 9144000"/>
              <a:gd name="connsiteY10" fmla="*/ 5145088 h 5145088"/>
              <a:gd name="connsiteX11" fmla="*/ 0 w 9144000"/>
              <a:gd name="connsiteY11" fmla="*/ 5145088 h 5145088"/>
              <a:gd name="connsiteX12" fmla="*/ 0 w 9144000"/>
              <a:gd name="connsiteY12" fmla="*/ 0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5088">
                <a:moveTo>
                  <a:pt x="423548" y="475259"/>
                </a:moveTo>
                <a:cubicBezTo>
                  <a:pt x="422782" y="601688"/>
                  <a:pt x="422017" y="728116"/>
                  <a:pt x="421251" y="854545"/>
                </a:cubicBezTo>
                <a:lnTo>
                  <a:pt x="421251" y="4792198"/>
                </a:lnTo>
                <a:lnTo>
                  <a:pt x="5443870" y="4792198"/>
                </a:lnTo>
                <a:lnTo>
                  <a:pt x="5443870" y="475259"/>
                </a:lnTo>
                <a:lnTo>
                  <a:pt x="423548" y="475259"/>
                </a:lnTo>
                <a:close/>
                <a:moveTo>
                  <a:pt x="0" y="0"/>
                </a:moveTo>
                <a:lnTo>
                  <a:pt x="5443870" y="0"/>
                </a:lnTo>
                <a:lnTo>
                  <a:pt x="9144000" y="0"/>
                </a:lnTo>
                <a:lnTo>
                  <a:pt x="9144000" y="5145088"/>
                </a:lnTo>
                <a:lnTo>
                  <a:pt x="5443870" y="5145088"/>
                </a:lnTo>
                <a:lnTo>
                  <a:pt x="0" y="51450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939" y="1567274"/>
            <a:ext cx="3085573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8939" y="1349169"/>
            <a:ext cx="3085584" cy="153888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939" y="2045541"/>
            <a:ext cx="3085584" cy="21449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6B38229-C3D2-4F47-9DAA-D01B44EC09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3881" y="475258"/>
            <a:ext cx="3700119" cy="431693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4166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 and text #4">
    <p:bg>
      <p:bgPr>
        <a:solidFill>
          <a:srgbClr val="EAD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9806" y="1567274"/>
            <a:ext cx="3595912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9805" y="1349169"/>
            <a:ext cx="3595925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9805" y="2045541"/>
            <a:ext cx="3595925" cy="21449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5A1AD6F-3FE4-48C9-8F46-E0D0AA3FAC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0789" y="4237730"/>
            <a:ext cx="859538" cy="36576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D21D96-26C4-4BD0-A3EB-64A6FDADFEC8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custGeom>
            <a:avLst/>
            <a:gdLst>
              <a:gd name="connsiteX0" fmla="*/ 0 w 9144000"/>
              <a:gd name="connsiteY0" fmla="*/ 0 h 5145088"/>
              <a:gd name="connsiteX1" fmla="*/ 5443870 w 9144000"/>
              <a:gd name="connsiteY1" fmla="*/ 0 h 5145088"/>
              <a:gd name="connsiteX2" fmla="*/ 9144000 w 9144000"/>
              <a:gd name="connsiteY2" fmla="*/ 0 h 5145088"/>
              <a:gd name="connsiteX3" fmla="*/ 9144000 w 9144000"/>
              <a:gd name="connsiteY3" fmla="*/ 475212 h 5145088"/>
              <a:gd name="connsiteX4" fmla="*/ 4572000 w 9144000"/>
              <a:gd name="connsiteY4" fmla="*/ 475212 h 5145088"/>
              <a:gd name="connsiteX5" fmla="*/ 4572000 w 9144000"/>
              <a:gd name="connsiteY5" fmla="*/ 475259 h 5145088"/>
              <a:gd name="connsiteX6" fmla="*/ 800537 w 9144000"/>
              <a:gd name="connsiteY6" fmla="*/ 475259 h 5145088"/>
              <a:gd name="connsiteX7" fmla="*/ 421251 w 9144000"/>
              <a:gd name="connsiteY7" fmla="*/ 854545 h 5145088"/>
              <a:gd name="connsiteX8" fmla="*/ 421251 w 9144000"/>
              <a:gd name="connsiteY8" fmla="*/ 4792198 h 5145088"/>
              <a:gd name="connsiteX9" fmla="*/ 4572000 w 9144000"/>
              <a:gd name="connsiteY9" fmla="*/ 4792198 h 5145088"/>
              <a:gd name="connsiteX10" fmla="*/ 4572000 w 9144000"/>
              <a:gd name="connsiteY10" fmla="*/ 4795752 h 5145088"/>
              <a:gd name="connsiteX11" fmla="*/ 9144000 w 9144000"/>
              <a:gd name="connsiteY11" fmla="*/ 4795752 h 5145088"/>
              <a:gd name="connsiteX12" fmla="*/ 9144000 w 9144000"/>
              <a:gd name="connsiteY12" fmla="*/ 5145088 h 5145088"/>
              <a:gd name="connsiteX13" fmla="*/ 5443870 w 9144000"/>
              <a:gd name="connsiteY13" fmla="*/ 5145088 h 5145088"/>
              <a:gd name="connsiteX14" fmla="*/ 0 w 9144000"/>
              <a:gd name="connsiteY14" fmla="*/ 514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5145088">
                <a:moveTo>
                  <a:pt x="0" y="0"/>
                </a:moveTo>
                <a:lnTo>
                  <a:pt x="5443870" y="0"/>
                </a:lnTo>
                <a:lnTo>
                  <a:pt x="9144000" y="0"/>
                </a:lnTo>
                <a:lnTo>
                  <a:pt x="9144000" y="475212"/>
                </a:lnTo>
                <a:lnTo>
                  <a:pt x="4572000" y="475212"/>
                </a:lnTo>
                <a:lnTo>
                  <a:pt x="4572000" y="475259"/>
                </a:lnTo>
                <a:lnTo>
                  <a:pt x="800537" y="475259"/>
                </a:lnTo>
                <a:lnTo>
                  <a:pt x="421251" y="854545"/>
                </a:lnTo>
                <a:lnTo>
                  <a:pt x="421251" y="4792198"/>
                </a:lnTo>
                <a:lnTo>
                  <a:pt x="4572000" y="4792198"/>
                </a:lnTo>
                <a:lnTo>
                  <a:pt x="4572000" y="4795752"/>
                </a:lnTo>
                <a:lnTo>
                  <a:pt x="9144000" y="4795752"/>
                </a:lnTo>
                <a:lnTo>
                  <a:pt x="9144000" y="5145088"/>
                </a:lnTo>
                <a:lnTo>
                  <a:pt x="5443870" y="5145088"/>
                </a:lnTo>
                <a:lnTo>
                  <a:pt x="0" y="5145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D8ABB4-EFCE-44FC-8019-3287FE4E55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53" y="475260"/>
            <a:ext cx="3809256" cy="4316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9AA00B4-28CE-D945-B974-FCC6C62BD9A0}"/>
              </a:ext>
            </a:extLst>
          </p:cNvPr>
          <p:cNvSpPr/>
          <p:nvPr userDrawn="1"/>
        </p:nvSpPr>
        <p:spPr>
          <a:xfrm>
            <a:off x="8597334" y="4455405"/>
            <a:ext cx="250825" cy="14808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44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eft aligned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B8F75320-59AC-F542-8B6E-B4573AEE6E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047B8A-29C2-2447-80D1-110C63469946}"/>
              </a:ext>
            </a:extLst>
          </p:cNvPr>
          <p:cNvSpPr/>
          <p:nvPr userDrawn="1"/>
        </p:nvSpPr>
        <p:spPr>
          <a:xfrm>
            <a:off x="671639" y="704007"/>
            <a:ext cx="7711710" cy="444108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3828"/>
            <a:ext cx="6858000" cy="461665"/>
          </a:xfrm>
        </p:spPr>
        <p:txBody>
          <a:bodyPr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06641"/>
            <a:ext cx="6858000" cy="138499"/>
          </a:xfrm>
        </p:spPr>
        <p:txBody>
          <a:bodyPr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2407199"/>
            <a:ext cx="6858000" cy="19499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562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s, title and text">
    <p:bg>
      <p:bgPr>
        <a:solidFill>
          <a:srgbClr val="DF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argeslide">
            <a:extLst>
              <a:ext uri="{FF2B5EF4-FFF2-40B4-BE49-F238E27FC236}">
                <a16:creationId xmlns:a16="http://schemas.microsoft.com/office/drawing/2014/main" id="{E9AB0FE3-32CC-4BCA-894D-540647888EF0}"/>
              </a:ext>
            </a:extLst>
          </p:cNvPr>
          <p:cNvSpPr/>
          <p:nvPr userDrawn="1"/>
        </p:nvSpPr>
        <p:spPr>
          <a:xfrm>
            <a:off x="0" y="0"/>
            <a:ext cx="9144000" cy="5145080"/>
          </a:xfrm>
          <a:custGeom>
            <a:avLst/>
            <a:gdLst>
              <a:gd name="connsiteX0" fmla="*/ 0 w 9144000"/>
              <a:gd name="connsiteY0" fmla="*/ 0 h 5145080"/>
              <a:gd name="connsiteX1" fmla="*/ 9144000 w 9144000"/>
              <a:gd name="connsiteY1" fmla="*/ 0 h 5145080"/>
              <a:gd name="connsiteX2" fmla="*/ 9144000 w 9144000"/>
              <a:gd name="connsiteY2" fmla="*/ 5145080 h 5145080"/>
              <a:gd name="connsiteX3" fmla="*/ 9143994 w 9144000"/>
              <a:gd name="connsiteY3" fmla="*/ 5145080 h 5145080"/>
              <a:gd name="connsiteX4" fmla="*/ 9143994 w 9144000"/>
              <a:gd name="connsiteY4" fmla="*/ 216026 h 5145080"/>
              <a:gd name="connsiteX5" fmla="*/ 4918213 w 9144000"/>
              <a:gd name="connsiteY5" fmla="*/ 216026 h 5145080"/>
              <a:gd name="connsiteX6" fmla="*/ 4918213 w 9144000"/>
              <a:gd name="connsiteY6" fmla="*/ 5145080 h 5145080"/>
              <a:gd name="connsiteX7" fmla="*/ 0 w 9144000"/>
              <a:gd name="connsiteY7" fmla="*/ 5145080 h 514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5080">
                <a:moveTo>
                  <a:pt x="0" y="0"/>
                </a:moveTo>
                <a:lnTo>
                  <a:pt x="9144000" y="0"/>
                </a:lnTo>
                <a:lnTo>
                  <a:pt x="9144000" y="5145080"/>
                </a:lnTo>
                <a:lnTo>
                  <a:pt x="9143994" y="5145080"/>
                </a:lnTo>
                <a:lnTo>
                  <a:pt x="9143994" y="216026"/>
                </a:lnTo>
                <a:lnTo>
                  <a:pt x="4918213" y="216026"/>
                </a:lnTo>
                <a:lnTo>
                  <a:pt x="4918213" y="5145080"/>
                </a:lnTo>
                <a:lnTo>
                  <a:pt x="0" y="5145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0291" y="1567274"/>
            <a:ext cx="3181435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30291" y="1349169"/>
            <a:ext cx="3181447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30291" y="2045541"/>
            <a:ext cx="3181447" cy="21449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54C531AC-9DC9-4D0F-AF1D-70FC491D83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022" y="216027"/>
            <a:ext cx="2333092" cy="2977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6F22BCBC-D126-46B4-BEC2-C6EDFB8EF5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85123" y="216026"/>
            <a:ext cx="2333092" cy="4929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476C23DD-928D-4679-8633-F759883D4A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0022" y="3265596"/>
            <a:ext cx="2333092" cy="1879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97F8897-AD7D-F642-ACB6-9F55B9FB03A1}"/>
              </a:ext>
            </a:extLst>
          </p:cNvPr>
          <p:cNvSpPr txBox="1"/>
          <p:nvPr userDrawn="1"/>
        </p:nvSpPr>
        <p:spPr>
          <a:xfrm>
            <a:off x="6272463" y="4387516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nb-NO" sz="1000" dirty="0" err="1"/>
          </a:p>
        </p:txBody>
      </p:sp>
    </p:spTree>
    <p:extLst>
      <p:ext uri="{BB962C8B-B14F-4D97-AF65-F5344CB8AC3E}">
        <p14:creationId xmlns:p14="http://schemas.microsoft.com/office/powerpoint/2010/main" val="302918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itle and text #5">
    <p:bg>
      <p:bgPr>
        <a:solidFill>
          <a:srgbClr val="EAD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argeslide">
            <a:extLst>
              <a:ext uri="{FF2B5EF4-FFF2-40B4-BE49-F238E27FC236}">
                <a16:creationId xmlns:a16="http://schemas.microsoft.com/office/drawing/2014/main" id="{246DBD0B-CBB2-4322-9DD5-086FEFE2762F}"/>
              </a:ext>
            </a:extLst>
          </p:cNvPr>
          <p:cNvSpPr/>
          <p:nvPr userDrawn="1"/>
        </p:nvSpPr>
        <p:spPr>
          <a:xfrm>
            <a:off x="-1" y="0"/>
            <a:ext cx="9143991" cy="5145088"/>
          </a:xfrm>
          <a:custGeom>
            <a:avLst/>
            <a:gdLst>
              <a:gd name="connsiteX0" fmla="*/ 0 w 9143991"/>
              <a:gd name="connsiteY0" fmla="*/ 0 h 5145088"/>
              <a:gd name="connsiteX1" fmla="*/ 9143991 w 9143991"/>
              <a:gd name="connsiteY1" fmla="*/ 0 h 5145088"/>
              <a:gd name="connsiteX2" fmla="*/ 9143991 w 9143991"/>
              <a:gd name="connsiteY2" fmla="*/ 900112 h 5145088"/>
              <a:gd name="connsiteX3" fmla="*/ 3496017 w 9143991"/>
              <a:gd name="connsiteY3" fmla="*/ 900112 h 5145088"/>
              <a:gd name="connsiteX4" fmla="*/ 3496017 w 9143991"/>
              <a:gd name="connsiteY4" fmla="*/ 4244929 h 5145088"/>
              <a:gd name="connsiteX5" fmla="*/ 9143991 w 9143991"/>
              <a:gd name="connsiteY5" fmla="*/ 4244929 h 5145088"/>
              <a:gd name="connsiteX6" fmla="*/ 9143991 w 9143991"/>
              <a:gd name="connsiteY6" fmla="*/ 5145088 h 5145088"/>
              <a:gd name="connsiteX7" fmla="*/ 0 w 9143991"/>
              <a:gd name="connsiteY7" fmla="*/ 514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1" h="5145088">
                <a:moveTo>
                  <a:pt x="0" y="0"/>
                </a:moveTo>
                <a:lnTo>
                  <a:pt x="9143991" y="0"/>
                </a:lnTo>
                <a:lnTo>
                  <a:pt x="9143991" y="900112"/>
                </a:lnTo>
                <a:lnTo>
                  <a:pt x="3496017" y="900112"/>
                </a:lnTo>
                <a:lnTo>
                  <a:pt x="3496017" y="4244929"/>
                </a:lnTo>
                <a:lnTo>
                  <a:pt x="9143991" y="4244929"/>
                </a:lnTo>
                <a:lnTo>
                  <a:pt x="9143991" y="5145088"/>
                </a:lnTo>
                <a:lnTo>
                  <a:pt x="0" y="5145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6511" y="1567274"/>
            <a:ext cx="3635293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6511" y="1349169"/>
            <a:ext cx="3635307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6511" y="2045541"/>
            <a:ext cx="3635307" cy="18365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C34D0CDF-206D-4012-965E-6A250FFA35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7324" y="900113"/>
            <a:ext cx="2498695" cy="33448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14F4211-5C0A-0546-B89E-42F6755B7810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30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numbered list">
    <p:bg>
      <p:bgPr>
        <a:solidFill>
          <a:srgbClr val="DF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argeslide">
            <a:extLst>
              <a:ext uri="{FF2B5EF4-FFF2-40B4-BE49-F238E27FC236}">
                <a16:creationId xmlns:a16="http://schemas.microsoft.com/office/drawing/2014/main" id="{B2C801A9-47CA-4D36-9D0B-CFDE18345DFA}"/>
              </a:ext>
            </a:extLst>
          </p:cNvPr>
          <p:cNvSpPr/>
          <p:nvPr userDrawn="1"/>
        </p:nvSpPr>
        <p:spPr>
          <a:xfrm>
            <a:off x="-1" y="0"/>
            <a:ext cx="9143999" cy="5145088"/>
          </a:xfrm>
          <a:custGeom>
            <a:avLst/>
            <a:gdLst>
              <a:gd name="connsiteX0" fmla="*/ 0 w 9143999"/>
              <a:gd name="connsiteY0" fmla="*/ 0 h 5145088"/>
              <a:gd name="connsiteX1" fmla="*/ 9143999 w 9143999"/>
              <a:gd name="connsiteY1" fmla="*/ 0 h 5145088"/>
              <a:gd name="connsiteX2" fmla="*/ 9143999 w 9143999"/>
              <a:gd name="connsiteY2" fmla="*/ 2095461 h 5145088"/>
              <a:gd name="connsiteX3" fmla="*/ 2279085 w 9143999"/>
              <a:gd name="connsiteY3" fmla="*/ 2095461 h 5145088"/>
              <a:gd name="connsiteX4" fmla="*/ 2279085 w 9143999"/>
              <a:gd name="connsiteY4" fmla="*/ 5145087 h 5145088"/>
              <a:gd name="connsiteX5" fmla="*/ 9143999 w 9143999"/>
              <a:gd name="connsiteY5" fmla="*/ 5145087 h 5145088"/>
              <a:gd name="connsiteX6" fmla="*/ 9143999 w 9143999"/>
              <a:gd name="connsiteY6" fmla="*/ 5145088 h 5145088"/>
              <a:gd name="connsiteX7" fmla="*/ 0 w 9143999"/>
              <a:gd name="connsiteY7" fmla="*/ 5145088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5145088">
                <a:moveTo>
                  <a:pt x="0" y="0"/>
                </a:moveTo>
                <a:lnTo>
                  <a:pt x="9143999" y="0"/>
                </a:lnTo>
                <a:lnTo>
                  <a:pt x="9143999" y="2095461"/>
                </a:lnTo>
                <a:lnTo>
                  <a:pt x="2279085" y="2095461"/>
                </a:lnTo>
                <a:lnTo>
                  <a:pt x="2279085" y="5145087"/>
                </a:lnTo>
                <a:lnTo>
                  <a:pt x="9143999" y="5145087"/>
                </a:lnTo>
                <a:lnTo>
                  <a:pt x="9143999" y="5145088"/>
                </a:lnTo>
                <a:lnTo>
                  <a:pt x="0" y="5145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903" y="871845"/>
            <a:ext cx="6311416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4333" y="3016376"/>
            <a:ext cx="1620193" cy="603755"/>
          </a:xfrm>
        </p:spPr>
        <p:txBody>
          <a:bodyPr wrap="square">
            <a:spAutoFit/>
          </a:bodyPr>
          <a:lstStyle>
            <a:lvl1pPr marL="0" indent="0">
              <a:lnSpc>
                <a:spcPct val="135000"/>
              </a:lnSpc>
              <a:buNone/>
              <a:defRPr cap="all" spc="300" baseline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ilde 26">
            <a:extLst>
              <a:ext uri="{FF2B5EF4-FFF2-40B4-BE49-F238E27FC236}">
                <a16:creationId xmlns:a16="http://schemas.microsoft.com/office/drawing/2014/main" id="{1A7AA665-8004-4EC8-8C02-05F43990A7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861" y="2095463"/>
            <a:ext cx="1800224" cy="3049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5BAADBC1-FAAA-460D-9DF8-6E98DF4FA3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64334" y="3611301"/>
            <a:ext cx="1620192" cy="12426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7617F19B-035D-4270-A83E-9125B444D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4589" y="3022159"/>
            <a:ext cx="1620193" cy="603755"/>
          </a:xfrm>
        </p:spPr>
        <p:txBody>
          <a:bodyPr wrap="square">
            <a:spAutoFit/>
          </a:bodyPr>
          <a:lstStyle>
            <a:lvl1pPr marL="0" indent="0">
              <a:lnSpc>
                <a:spcPct val="135000"/>
              </a:lnSpc>
              <a:buNone/>
              <a:defRPr cap="all" spc="300" baseline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7400407F-174F-49BB-A0BE-3BD3D8E0A9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590" y="3617084"/>
            <a:ext cx="1620192" cy="12426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17E2BCA3-0DB0-40FB-9A3B-FC76047944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1668" y="3016376"/>
            <a:ext cx="1620193" cy="603755"/>
          </a:xfrm>
        </p:spPr>
        <p:txBody>
          <a:bodyPr wrap="square">
            <a:spAutoFit/>
          </a:bodyPr>
          <a:lstStyle>
            <a:lvl1pPr marL="0" indent="0">
              <a:lnSpc>
                <a:spcPct val="135000"/>
              </a:lnSpc>
              <a:buNone/>
              <a:defRPr cap="all" spc="300" baseline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Plassholder for tekst 8">
            <a:extLst>
              <a:ext uri="{FF2B5EF4-FFF2-40B4-BE49-F238E27FC236}">
                <a16:creationId xmlns:a16="http://schemas.microsoft.com/office/drawing/2014/main" id="{2C660B4B-2398-4939-AD7B-579623BD00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1669" y="3611301"/>
            <a:ext cx="1620192" cy="12426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E85E-62ED-404E-B7A5-5E29A16D8A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64333" y="2461886"/>
            <a:ext cx="1620189" cy="461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2pPr>
            <a:lvl3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3pPr>
            <a:lvl4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4pPr>
            <a:lvl5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22185F3-D401-45B7-BA79-F3D452B77A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4589" y="2461886"/>
            <a:ext cx="1620189" cy="461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2pPr>
            <a:lvl3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3pPr>
            <a:lvl4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4pPr>
            <a:lvl5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DCA2308-4C87-4EF5-B538-11D71BB64E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1672" y="2461886"/>
            <a:ext cx="1620189" cy="461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2pPr>
            <a:lvl3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3pPr>
            <a:lvl4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4pPr>
            <a:lvl5pPr>
              <a:defRPr sz="3000">
                <a:latin typeface="Rubik Medium" panose="00000600000000000000" pitchFamily="2" charset="-79"/>
                <a:cs typeface="Rubik Medium" panose="00000600000000000000" pitchFamily="2" charset="-79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04200854-6D58-47D9-AA92-2729D3AAC7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0903" y="662594"/>
            <a:ext cx="6311414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8B758ED1-9AEE-4CB1-86BB-6B94184AE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0902" y="1358967"/>
            <a:ext cx="6311415" cy="47826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6338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, title and text">
    <p:bg>
      <p:bgPr>
        <a:solidFill>
          <a:srgbClr val="EAD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geslide">
            <a:extLst>
              <a:ext uri="{FF2B5EF4-FFF2-40B4-BE49-F238E27FC236}">
                <a16:creationId xmlns:a16="http://schemas.microsoft.com/office/drawing/2014/main" id="{2985B4F5-0155-4785-B772-D5B96F0D7103}"/>
              </a:ext>
            </a:extLst>
          </p:cNvPr>
          <p:cNvSpPr/>
          <p:nvPr userDrawn="1"/>
        </p:nvSpPr>
        <p:spPr>
          <a:xfrm>
            <a:off x="0" y="0"/>
            <a:ext cx="9145143" cy="5145043"/>
          </a:xfrm>
          <a:custGeom>
            <a:avLst/>
            <a:gdLst>
              <a:gd name="connsiteX0" fmla="*/ 4439351 w 9145143"/>
              <a:gd name="connsiteY0" fmla="*/ 1296163 h 5145043"/>
              <a:gd name="connsiteX1" fmla="*/ 4439351 w 9145143"/>
              <a:gd name="connsiteY1" fmla="*/ 4007301 h 5145043"/>
              <a:gd name="connsiteX2" fmla="*/ 9143988 w 9145143"/>
              <a:gd name="connsiteY2" fmla="*/ 4007301 h 5145043"/>
              <a:gd name="connsiteX3" fmla="*/ 9143988 w 9145143"/>
              <a:gd name="connsiteY3" fmla="*/ 1296163 h 5145043"/>
              <a:gd name="connsiteX4" fmla="*/ 0 w 9145143"/>
              <a:gd name="connsiteY4" fmla="*/ 0 h 5145043"/>
              <a:gd name="connsiteX5" fmla="*/ 9145143 w 9145143"/>
              <a:gd name="connsiteY5" fmla="*/ 0 h 5145043"/>
              <a:gd name="connsiteX6" fmla="*/ 9145143 w 9145143"/>
              <a:gd name="connsiteY6" fmla="*/ 5145043 h 5145043"/>
              <a:gd name="connsiteX7" fmla="*/ 0 w 9145143"/>
              <a:gd name="connsiteY7" fmla="*/ 5145043 h 514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5143" h="5145043">
                <a:moveTo>
                  <a:pt x="4439351" y="1296163"/>
                </a:moveTo>
                <a:lnTo>
                  <a:pt x="4439351" y="4007301"/>
                </a:lnTo>
                <a:lnTo>
                  <a:pt x="9143988" y="4007301"/>
                </a:lnTo>
                <a:lnTo>
                  <a:pt x="9143988" y="1296163"/>
                </a:ln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5145043"/>
                </a:lnTo>
                <a:lnTo>
                  <a:pt x="0" y="5145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635" y="2093054"/>
            <a:ext cx="3635293" cy="478264"/>
          </a:xfrm>
        </p:spPr>
        <p:txBody>
          <a:bodyPr wrap="square" anchor="t">
            <a:noAutofit/>
          </a:bodyPr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AEAB82-0227-40AA-9CF2-7542D4D42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635" y="1874949"/>
            <a:ext cx="3635307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spc="3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6635" y="2571321"/>
            <a:ext cx="3635307" cy="111675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0DC4DC4C-6E10-4278-876C-41B8F66F0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164" y="1296163"/>
            <a:ext cx="1861432" cy="2711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89B00124-8E76-41F7-8353-8AF9B204D6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70387" y="1296163"/>
            <a:ext cx="1861432" cy="2711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99AFA93-9AFF-6649-913F-1507E1F0DEC0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44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97" y="1372310"/>
            <a:ext cx="3794303" cy="47880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697" y="1175123"/>
            <a:ext cx="3794303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7697" y="1875681"/>
            <a:ext cx="3794303" cy="19499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F7994CF-39B7-4838-BDB8-E87BE30AA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007" y="997325"/>
            <a:ext cx="4443993" cy="3328423"/>
          </a:xfrm>
          <a:prstGeom prst="rect">
            <a:avLst/>
          </a:prstGeom>
        </p:spPr>
      </p:pic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5801683-86CE-491D-B52C-747F305012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64480" y="1236753"/>
            <a:ext cx="3779520" cy="2885668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C7A09F0-C208-8445-AE2D-C92F6E41E9DD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ne image, title and text">
    <p:bg>
      <p:bgPr>
        <a:solidFill>
          <a:srgbClr val="DF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argeslide">
            <a:extLst>
              <a:ext uri="{FF2B5EF4-FFF2-40B4-BE49-F238E27FC236}">
                <a16:creationId xmlns:a16="http://schemas.microsoft.com/office/drawing/2014/main" id="{DBE2870D-9931-4CDC-9FE6-0C1678EF04EA}"/>
              </a:ext>
            </a:extLst>
          </p:cNvPr>
          <p:cNvSpPr/>
          <p:nvPr userDrawn="1"/>
        </p:nvSpPr>
        <p:spPr>
          <a:xfrm flipH="1">
            <a:off x="4010898" y="0"/>
            <a:ext cx="5133105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55C724A-EBAD-415A-B30A-0D645ACEB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60198" cy="4270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384" y="1372310"/>
            <a:ext cx="3794303" cy="47880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384" y="1175123"/>
            <a:ext cx="3794303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3384" y="1875681"/>
            <a:ext cx="3794303" cy="19499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5801683-86CE-491D-B52C-747F305012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520" y="1206151"/>
            <a:ext cx="1483360" cy="250224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37589AE-4BB3-434A-BB06-60825911C502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04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xt boxes">
    <p:bg>
      <p:bgPr>
        <a:solidFill>
          <a:srgbClr val="EAD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argeslide">
            <a:extLst>
              <a:ext uri="{FF2B5EF4-FFF2-40B4-BE49-F238E27FC236}">
                <a16:creationId xmlns:a16="http://schemas.microsoft.com/office/drawing/2014/main" id="{21D9AD1D-3685-4ED8-9B70-779DBA35E6E9}"/>
              </a:ext>
            </a:extLst>
          </p:cNvPr>
          <p:cNvSpPr/>
          <p:nvPr userDrawn="1"/>
        </p:nvSpPr>
        <p:spPr>
          <a:xfrm>
            <a:off x="-1" y="0"/>
            <a:ext cx="9143999" cy="5145088"/>
          </a:xfrm>
          <a:custGeom>
            <a:avLst/>
            <a:gdLst>
              <a:gd name="connsiteX0" fmla="*/ 0 w 9143999"/>
              <a:gd name="connsiteY0" fmla="*/ 0 h 5145088"/>
              <a:gd name="connsiteX1" fmla="*/ 9143999 w 9143999"/>
              <a:gd name="connsiteY1" fmla="*/ 0 h 5145088"/>
              <a:gd name="connsiteX2" fmla="*/ 9143999 w 9143999"/>
              <a:gd name="connsiteY2" fmla="*/ 864108 h 5145088"/>
              <a:gd name="connsiteX3" fmla="*/ 799289 w 9143999"/>
              <a:gd name="connsiteY3" fmla="*/ 864108 h 5145088"/>
              <a:gd name="connsiteX4" fmla="*/ 421253 w 9143999"/>
              <a:gd name="connsiteY4" fmla="*/ 1238554 h 5145088"/>
              <a:gd name="connsiteX5" fmla="*/ 421253 w 9143999"/>
              <a:gd name="connsiteY5" fmla="*/ 5145088 h 5145088"/>
              <a:gd name="connsiteX6" fmla="*/ 0 w 9143999"/>
              <a:gd name="connsiteY6" fmla="*/ 5145088 h 5145088"/>
              <a:gd name="connsiteX0" fmla="*/ 0 w 9143999"/>
              <a:gd name="connsiteY0" fmla="*/ 0 h 5145088"/>
              <a:gd name="connsiteX1" fmla="*/ 9143999 w 9143999"/>
              <a:gd name="connsiteY1" fmla="*/ 0 h 5145088"/>
              <a:gd name="connsiteX2" fmla="*/ 9143999 w 9143999"/>
              <a:gd name="connsiteY2" fmla="*/ 864108 h 5145088"/>
              <a:gd name="connsiteX3" fmla="*/ 421464 w 9143999"/>
              <a:gd name="connsiteY3" fmla="*/ 860933 h 5145088"/>
              <a:gd name="connsiteX4" fmla="*/ 421253 w 9143999"/>
              <a:gd name="connsiteY4" fmla="*/ 1238554 h 5145088"/>
              <a:gd name="connsiteX5" fmla="*/ 421253 w 9143999"/>
              <a:gd name="connsiteY5" fmla="*/ 5145088 h 5145088"/>
              <a:gd name="connsiteX6" fmla="*/ 0 w 9143999"/>
              <a:gd name="connsiteY6" fmla="*/ 5145088 h 5145088"/>
              <a:gd name="connsiteX7" fmla="*/ 0 w 9143999"/>
              <a:gd name="connsiteY7" fmla="*/ 0 h 51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5145088">
                <a:moveTo>
                  <a:pt x="0" y="0"/>
                </a:moveTo>
                <a:lnTo>
                  <a:pt x="9143999" y="0"/>
                </a:lnTo>
                <a:lnTo>
                  <a:pt x="9143999" y="864108"/>
                </a:lnTo>
                <a:lnTo>
                  <a:pt x="421464" y="860933"/>
                </a:lnTo>
                <a:cubicBezTo>
                  <a:pt x="421394" y="986807"/>
                  <a:pt x="421323" y="1112680"/>
                  <a:pt x="421253" y="1238554"/>
                </a:cubicBezTo>
                <a:lnTo>
                  <a:pt x="421253" y="5145088"/>
                </a:lnTo>
                <a:lnTo>
                  <a:pt x="0" y="51450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6CFE13F-2AA6-42B1-A65A-9276BBF27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664" y="1963709"/>
            <a:ext cx="2044706" cy="603755"/>
          </a:xfrm>
        </p:spPr>
        <p:txBody>
          <a:bodyPr wrap="square">
            <a:spAutoFit/>
          </a:bodyPr>
          <a:lstStyle>
            <a:lvl1pPr marL="0" indent="0">
              <a:lnSpc>
                <a:spcPct val="135000"/>
              </a:lnSpc>
              <a:buNone/>
              <a:defRPr cap="all" spc="300" baseline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5BAADBC1-FAAA-460D-9DF8-6E98DF4FA3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1664" y="2368135"/>
            <a:ext cx="2044705" cy="20641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FBF4D46-E847-4A76-AE7A-B8966F0EA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0465" y="1963709"/>
            <a:ext cx="2044706" cy="603755"/>
          </a:xfrm>
        </p:spPr>
        <p:txBody>
          <a:bodyPr wrap="square">
            <a:spAutoFit/>
          </a:bodyPr>
          <a:lstStyle>
            <a:lvl1pPr marL="0" indent="0">
              <a:lnSpc>
                <a:spcPct val="135000"/>
              </a:lnSpc>
              <a:buNone/>
              <a:defRPr cap="all" spc="300" baseline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8">
            <a:extLst>
              <a:ext uri="{FF2B5EF4-FFF2-40B4-BE49-F238E27FC236}">
                <a16:creationId xmlns:a16="http://schemas.microsoft.com/office/drawing/2014/main" id="{ECC9DAE1-2C11-4906-BEE5-9060DF36A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0465" y="2368135"/>
            <a:ext cx="2044705" cy="20641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8">
            <a:extLst>
              <a:ext uri="{FF2B5EF4-FFF2-40B4-BE49-F238E27FC236}">
                <a16:creationId xmlns:a16="http://schemas.microsoft.com/office/drawing/2014/main" id="{52F13503-A9F5-4649-8B01-CDF35697E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89266" y="1963709"/>
            <a:ext cx="1936575" cy="603755"/>
          </a:xfrm>
        </p:spPr>
        <p:txBody>
          <a:bodyPr wrap="square">
            <a:spAutoFit/>
          </a:bodyPr>
          <a:lstStyle>
            <a:lvl1pPr marL="0" indent="0">
              <a:lnSpc>
                <a:spcPct val="135000"/>
              </a:lnSpc>
              <a:buNone/>
              <a:defRPr cap="all" spc="300" baseline="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8">
            <a:extLst>
              <a:ext uri="{FF2B5EF4-FFF2-40B4-BE49-F238E27FC236}">
                <a16:creationId xmlns:a16="http://schemas.microsoft.com/office/drawing/2014/main" id="{0D5A691C-A32D-466A-8D93-89B3CB14BC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9267" y="2368135"/>
            <a:ext cx="1936574" cy="20641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E5EB573-A6F0-A848-B569-6D75C08B4798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40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BC14C68-2689-0E40-8F92-F2EDFBDD6951}"/>
              </a:ext>
            </a:extLst>
          </p:cNvPr>
          <p:cNvSpPr/>
          <p:nvPr userDrawn="1"/>
        </p:nvSpPr>
        <p:spPr>
          <a:xfrm>
            <a:off x="0" y="3603862"/>
            <a:ext cx="9144000" cy="1541226"/>
          </a:xfrm>
          <a:prstGeom prst="rect">
            <a:avLst/>
          </a:prstGeom>
          <a:solidFill>
            <a:srgbClr val="EAD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8261" y="1092012"/>
            <a:ext cx="4877804" cy="461665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8261" y="872997"/>
            <a:ext cx="4877804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8E11FF-4433-454E-AF9C-CBB6EC1A36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5406" y="1886636"/>
            <a:ext cx="1901038" cy="2711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27D0853-478F-4575-A7AB-8DDC80B8B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8452" y="1886636"/>
            <a:ext cx="1901038" cy="2711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BBE79F-F999-454A-83F1-42AB075C41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7556" y="1886636"/>
            <a:ext cx="1901038" cy="2711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E1C55E12-D5C9-413F-9C95-DBD2B9399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8009" y="3603862"/>
            <a:ext cx="1655832" cy="543418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135000"/>
              </a:lnSpc>
              <a:buNone/>
              <a:defRPr sz="900" cap="all" spc="300" baseline="0">
                <a:solidFill>
                  <a:schemeClr val="lt1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DA9881A7-70AC-4C39-8606-468CF9BCC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1055" y="3603862"/>
            <a:ext cx="1655832" cy="543418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135000"/>
              </a:lnSpc>
              <a:buNone/>
              <a:defRPr sz="900" cap="all" spc="300" baseline="0">
                <a:solidFill>
                  <a:schemeClr val="lt1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6735170-56C4-48A0-B3DD-BD2F248A80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4101" y="3603862"/>
            <a:ext cx="1655832" cy="543418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135000"/>
              </a:lnSpc>
              <a:buNone/>
              <a:defRPr sz="900" cap="all" spc="300" baseline="0">
                <a:solidFill>
                  <a:schemeClr val="lt1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C607D3C-91C6-6442-BD33-881BBC469D7A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07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570E3A03-C8B7-477A-AA99-D2D3C241C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5143" cy="5145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010" y="2035362"/>
            <a:ext cx="2844330" cy="923330"/>
          </a:xfrm>
        </p:spPr>
        <p:txBody>
          <a:bodyPr wrap="square" anchor="t">
            <a:sp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10" y="1687210"/>
            <a:ext cx="2844330" cy="3046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100" cap="all" spc="290" baseline="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4E9ABE5-DA39-074D-9CAB-9B2A3D3E1982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27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with slogan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4">
            <a:extLst>
              <a:ext uri="{FF2B5EF4-FFF2-40B4-BE49-F238E27FC236}">
                <a16:creationId xmlns:a16="http://schemas.microsoft.com/office/drawing/2014/main" id="{B7A91190-570F-48CB-987B-6EAEAC436F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5143" cy="5145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25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1F04FA-5483-47F4-9815-C9B85EBF2E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6483" y="1206863"/>
            <a:ext cx="7259053" cy="304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84" y="610749"/>
            <a:ext cx="6858000" cy="461665"/>
          </a:xfrm>
        </p:spPr>
        <p:txBody>
          <a:bodyPr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84" y="391734"/>
            <a:ext cx="6858000" cy="138499"/>
          </a:xfrm>
        </p:spPr>
        <p:txBody>
          <a:bodyPr anchor="b">
            <a:spAutoFit/>
          </a:bodyPr>
          <a:lstStyle>
            <a:lvl1pPr marL="0" indent="0" algn="l">
              <a:buNone/>
              <a:defRPr sz="1000" cap="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070744D-F6FD-7641-8302-8172381C4C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0" y="4371975"/>
            <a:ext cx="3113088" cy="68897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="0" i="0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4822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with logo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4">
            <a:extLst>
              <a:ext uri="{FF2B5EF4-FFF2-40B4-BE49-F238E27FC236}">
                <a16:creationId xmlns:a16="http://schemas.microsoft.com/office/drawing/2014/main" id="{F0FDA46D-AA41-4489-9B91-45539988E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5143" cy="5145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262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6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97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pictu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D52FF78-8840-498F-B9AB-15899672C6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4129" y="0"/>
            <a:ext cx="4909871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543" y="1395987"/>
            <a:ext cx="3453003" cy="923330"/>
          </a:xfrm>
        </p:spPr>
        <p:txBody>
          <a:bodyPr wrap="square" anchor="t">
            <a:sp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543" y="1060300"/>
            <a:ext cx="3453003" cy="2769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1000" cap="all" spc="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47EE7D4-B46A-49C4-A952-39B5977D9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543" y="1899357"/>
            <a:ext cx="3453003" cy="231273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314384F-73DE-C844-9C8E-981A0D147215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D4C6D16-E3CA-F64C-ACAA-0188B10326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75" y="4017963"/>
            <a:ext cx="2882900" cy="927100"/>
          </a:xfrm>
        </p:spPr>
        <p:txBody>
          <a:bodyPr/>
          <a:lstStyle>
            <a:lvl1pPr marL="0" indent="0">
              <a:buFontTx/>
              <a:buNone/>
              <a:defRPr b="0" i="0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51954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3">
            <a:extLst>
              <a:ext uri="{FF2B5EF4-FFF2-40B4-BE49-F238E27FC236}">
                <a16:creationId xmlns:a16="http://schemas.microsoft.com/office/drawing/2014/main" id="{C8194AE5-450E-8045-A916-5AD2ED5072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536566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45C31FC-FF4E-DF47-B660-9F627D27D9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1948" y="755590"/>
            <a:ext cx="3256199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4F687ECC-2E4C-C84A-B449-D38D105528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1948" y="2949835"/>
            <a:ext cx="3256199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D9912D0-AF77-D749-92C9-0335B260D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1948" y="509364"/>
            <a:ext cx="3256199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900" b="0" i="0" cap="all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C6C3658A-6829-134D-915F-75204B208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2066" y="2680271"/>
            <a:ext cx="3255962" cy="153476"/>
          </a:xfrm>
        </p:spPr>
        <p:txBody>
          <a:bodyPr anchor="b"/>
          <a:lstStyle>
            <a:lvl1pPr marL="0" indent="0">
              <a:buFontTx/>
              <a:buNone/>
              <a:defRPr b="0" i="0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4648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DF48A614-5C66-46E1-B142-88A66DC561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7392" y="0"/>
            <a:ext cx="4104509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041EF7C-85B6-2A42-83F5-E3615FC64DDE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AABA3280-95EC-644E-9F72-3FD0C5A6F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948" y="755590"/>
            <a:ext cx="3256199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5D807D4D-63B1-8F47-889B-64174E6ACD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9948" y="2949835"/>
            <a:ext cx="3256199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8AC57A1-9CA0-3745-BCB7-0CA3CA524E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9948" y="497695"/>
            <a:ext cx="3256199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900" b="0" i="0" cap="all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8" name="Plassholder for tekst 31">
            <a:extLst>
              <a:ext uri="{FF2B5EF4-FFF2-40B4-BE49-F238E27FC236}">
                <a16:creationId xmlns:a16="http://schemas.microsoft.com/office/drawing/2014/main" id="{4873C149-DE02-1742-8EA4-4A4554CB25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948" y="2691940"/>
            <a:ext cx="3255962" cy="153476"/>
          </a:xfrm>
        </p:spPr>
        <p:txBody>
          <a:bodyPr anchor="b"/>
          <a:lstStyle>
            <a:lvl1pPr marL="0" indent="0">
              <a:buFontTx/>
              <a:buNone/>
              <a:defRPr b="0" i="0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1831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ictures,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54C531AC-9DC9-4D0F-AF1D-70FC491D83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022" y="216027"/>
            <a:ext cx="2333092" cy="2977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6F22BCBC-D126-46B4-BEC2-C6EDFB8EF5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85123" y="216026"/>
            <a:ext cx="2333092" cy="4929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476C23DD-928D-4679-8633-F759883D4A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0022" y="3265596"/>
            <a:ext cx="2333092" cy="1879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BF1E24E-6940-C940-8569-4ED07EE9C8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1948" y="755590"/>
            <a:ext cx="3256199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E1231F5F-C396-8942-9B22-5510FE32C8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1948" y="2949835"/>
            <a:ext cx="3256199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DE1EF4F-7D36-FB4E-8C3D-9A3CBCD7D7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1947" y="516390"/>
            <a:ext cx="3256199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900" b="0" i="0" cap="all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9" name="Plassholder for tekst 31">
            <a:extLst>
              <a:ext uri="{FF2B5EF4-FFF2-40B4-BE49-F238E27FC236}">
                <a16:creationId xmlns:a16="http://schemas.microsoft.com/office/drawing/2014/main" id="{0A2CCE45-E9CA-A347-8620-D964E536B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1947" y="2703228"/>
            <a:ext cx="3255962" cy="153476"/>
          </a:xfrm>
        </p:spPr>
        <p:txBody>
          <a:bodyPr anchor="b"/>
          <a:lstStyle>
            <a:lvl1pPr marL="0" indent="0">
              <a:buFontTx/>
              <a:buNone/>
              <a:defRPr b="0" i="0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4938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, title and tex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6B38229-C3D2-4F47-9DAA-D01B44EC09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3881" y="475259"/>
            <a:ext cx="3700119" cy="41166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1EA916-60C6-AF46-B058-92F42C52F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21" y="733154"/>
            <a:ext cx="4373556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DC8E2209-C1B9-2F40-A198-B64B97222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921" y="2927399"/>
            <a:ext cx="4373556" cy="18169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6EFB127-21D0-3F45-B4AC-0FA865E77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039" y="497156"/>
            <a:ext cx="3256199" cy="138499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900" b="0" i="0" cap="all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6" name="Plassholder for tekst 31">
            <a:extLst>
              <a:ext uri="{FF2B5EF4-FFF2-40B4-BE49-F238E27FC236}">
                <a16:creationId xmlns:a16="http://schemas.microsoft.com/office/drawing/2014/main" id="{7528E2E8-7A31-E44C-80CC-5C9053EE6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158" y="2662015"/>
            <a:ext cx="3255962" cy="153476"/>
          </a:xfrm>
        </p:spPr>
        <p:txBody>
          <a:bodyPr anchor="b"/>
          <a:lstStyle>
            <a:lvl1pPr marL="0" indent="0">
              <a:buFontTx/>
              <a:buNone/>
              <a:defRPr b="0" i="0" spc="110" baseline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3742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2BE7A-BFAB-4299-890F-4282A0910D3B}" type="datetimeFigureOut">
              <a:rPr lang="nb-NO" smtClean="0"/>
              <a:t>14.08.2024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F36C-C580-4856-88B3-59A18B516491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D18552-6D72-4441-A9FC-825C4A931D9F}"/>
              </a:ext>
            </a:extLst>
          </p:cNvPr>
          <p:cNvSpPr/>
          <p:nvPr userDrawn="1"/>
        </p:nvSpPr>
        <p:spPr>
          <a:xfrm>
            <a:off x="8607425" y="4797116"/>
            <a:ext cx="250825" cy="14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77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674" r:id="rId3"/>
    <p:sldLayoutId id="2147483703" r:id="rId4"/>
    <p:sldLayoutId id="2147483691" r:id="rId5"/>
    <p:sldLayoutId id="2147483707" r:id="rId6"/>
    <p:sldLayoutId id="2147483709" r:id="rId7"/>
    <p:sldLayoutId id="2147483708" r:id="rId8"/>
    <p:sldLayoutId id="2147483710" r:id="rId9"/>
    <p:sldLayoutId id="2147483692" r:id="rId10"/>
    <p:sldLayoutId id="2147483711" r:id="rId11"/>
    <p:sldLayoutId id="2147483672" r:id="rId12"/>
    <p:sldLayoutId id="2147483673" r:id="rId13"/>
    <p:sldLayoutId id="2147483675" r:id="rId14"/>
    <p:sldLayoutId id="2147483701" r:id="rId15"/>
    <p:sldLayoutId id="2147483702" r:id="rId16"/>
    <p:sldLayoutId id="2147483686" r:id="rId17"/>
    <p:sldLayoutId id="2147483687" r:id="rId18"/>
    <p:sldLayoutId id="2147483693" r:id="rId19"/>
    <p:sldLayoutId id="2147483694" r:id="rId20"/>
    <p:sldLayoutId id="2147483695" r:id="rId21"/>
    <p:sldLayoutId id="2147483680" r:id="rId22"/>
    <p:sldLayoutId id="2147483705" r:id="rId23"/>
    <p:sldLayoutId id="2147483689" r:id="rId24"/>
    <p:sldLayoutId id="2147483706" r:id="rId25"/>
    <p:sldLayoutId id="2147483676" r:id="rId26"/>
    <p:sldLayoutId id="2147483677" r:id="rId27"/>
    <p:sldLayoutId id="2147483678" r:id="rId28"/>
    <p:sldLayoutId id="2147483679" r:id="rId29"/>
    <p:sldLayoutId id="2147483704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8" r:id="rId36"/>
    <p:sldLayoutId id="2147483690" r:id="rId37"/>
    <p:sldLayoutId id="2147483697" r:id="rId38"/>
    <p:sldLayoutId id="2147483699" r:id="rId39"/>
    <p:sldLayoutId id="2147483698" r:id="rId40"/>
    <p:sldLayoutId id="2147483666" r:id="rId41"/>
    <p:sldLayoutId id="2147483667" r:id="rId4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ette@spabo.no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910D7B7-9A33-9D47-BD00-1D80CC4CE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543" y="1395987"/>
            <a:ext cx="3604136" cy="1384995"/>
          </a:xfrm>
        </p:spPr>
        <p:txBody>
          <a:bodyPr/>
          <a:lstStyle/>
          <a:p>
            <a:r>
              <a:rPr lang="nb-NO" dirty="0"/>
              <a:t>Butikklokale kommer til  leie</a:t>
            </a:r>
            <a:br>
              <a:rPr lang="nb-NO" dirty="0"/>
            </a:br>
            <a:r>
              <a:rPr lang="nb-NO" dirty="0"/>
              <a:t>på Grünerløkka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16AA6925-FDAA-9548-8EBB-895EDAF1A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543" y="1183411"/>
            <a:ext cx="3453003" cy="153888"/>
          </a:xfrm>
        </p:spPr>
        <p:txBody>
          <a:bodyPr/>
          <a:lstStyle/>
          <a:p>
            <a:r>
              <a:rPr lang="nb-NO" dirty="0"/>
              <a:t>Attraktivt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9B605D-CB39-CF48-BDA9-CAF3C50B2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543" y="4165976"/>
            <a:ext cx="1935685" cy="458240"/>
          </a:xfrm>
        </p:spPr>
        <p:txBody>
          <a:bodyPr>
            <a:normAutofit fontScale="25000" lnSpcReduction="20000"/>
          </a:bodyPr>
          <a:lstStyle/>
          <a:p>
            <a:r>
              <a:rPr lang="nb-NO" sz="3200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  <a:t>Næringseiendom</a:t>
            </a:r>
            <a:br>
              <a:rPr lang="nb-NO" sz="3200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</a:br>
            <a:r>
              <a:rPr lang="nb-NO" sz="3200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  <a:t>Sofienberggata 2B</a:t>
            </a:r>
          </a:p>
          <a:p>
            <a:r>
              <a:rPr lang="nb-NO" sz="3200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  <a:t>OSLO</a:t>
            </a:r>
          </a:p>
          <a:p>
            <a:br>
              <a:rPr lang="nb-NO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</a:br>
            <a:endParaRPr lang="nb-NO" spc="110" dirty="0">
              <a:solidFill>
                <a:srgbClr val="A88157"/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9" name="Plassholder for bilde 8" descr="Et bilde som inneholder konstruksjon, utendørs, vindu, Avfallsbeholder&#10;&#10;Automatisk generert beskrivelse">
            <a:extLst>
              <a:ext uri="{FF2B5EF4-FFF2-40B4-BE49-F238E27FC236}">
                <a16:creationId xmlns:a16="http://schemas.microsoft.com/office/drawing/2014/main" id="{1394902C-D0E3-5460-96A6-CA70F1AE24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r="4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532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909470-D2B1-4045-9855-3A3FBB4F9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6070" y="393539"/>
            <a:ext cx="5383530" cy="4751549"/>
          </a:xfrm>
        </p:spPr>
        <p:txBody>
          <a:bodyPr>
            <a:normAutofit/>
          </a:bodyPr>
          <a:lstStyle/>
          <a:p>
            <a:endParaRPr lang="nb-NO" spc="110" dirty="0">
              <a:solidFill>
                <a:srgbClr val="A88157"/>
              </a:solidFill>
              <a:latin typeface="Rubik Medium" pitchFamily="2" charset="-79"/>
              <a:cs typeface="Rubik Medium" pitchFamily="2" charset="-79"/>
            </a:endParaRPr>
          </a:p>
          <a:p>
            <a:endParaRPr lang="nb-NO" spc="110" dirty="0">
              <a:solidFill>
                <a:srgbClr val="A88157"/>
              </a:solidFill>
              <a:latin typeface="Rubik Medium" pitchFamily="2" charset="-79"/>
              <a:cs typeface="Rubik Medium" pitchFamily="2" charset="-79"/>
            </a:endParaRPr>
          </a:p>
          <a:p>
            <a:r>
              <a:rPr lang="nb-NO" sz="800" spc="110" dirty="0">
                <a:solidFill>
                  <a:srgbClr val="A88157"/>
                </a:solidFill>
                <a:latin typeface="Rubik Medium" panose="020B0604020202020204" charset="-79"/>
                <a:cs typeface="Rubik Medium" panose="020B0604020202020204" charset="-79"/>
              </a:rPr>
              <a:t>LOKALET</a:t>
            </a:r>
            <a:endParaRPr lang="en-US" sz="800" spc="110" dirty="0">
              <a:latin typeface="Rubik Medium" panose="020B0604020202020204" charset="-79"/>
              <a:cs typeface="Rubik Medium" panose="020B060402020202020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cs typeface="Rubik Medium" panose="020B0604020202020204" charset="-79"/>
              </a:rPr>
              <a:t>Sentralt plassert i en sidegate til Markveien, med </a:t>
            </a:r>
            <a:r>
              <a:rPr lang="nb-NO" sz="1000" dirty="0" err="1">
                <a:cs typeface="Rubik Medium" panose="020B0604020202020204" charset="-79"/>
              </a:rPr>
              <a:t>Balanzera</a:t>
            </a:r>
            <a:r>
              <a:rPr lang="nb-NO" sz="1000" dirty="0">
                <a:cs typeface="Rubik Medium" panose="020B0604020202020204" charset="-79"/>
              </a:rPr>
              <a:t> frisør og Cafe Di Roma som nærmeste nabo, ligger lokalet som kommer for leie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cs typeface="Rubik Medium" panose="020B0604020202020204" charset="-79"/>
              </a:rPr>
              <a:t>Galleri </a:t>
            </a:r>
            <a:r>
              <a:rPr lang="nb-NO" sz="1000" dirty="0" err="1">
                <a:cs typeface="Rubik Medium" panose="020B0604020202020204" charset="-79"/>
              </a:rPr>
              <a:t>Gruner</a:t>
            </a:r>
            <a:r>
              <a:rPr lang="nb-NO" sz="1000" dirty="0">
                <a:cs typeface="Rubik Medium" panose="020B0604020202020204" charset="-79"/>
              </a:rPr>
              <a:t> er i lokalet i dag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cs typeface="Rubik Medium" panose="020B0604020202020204" charset="-79"/>
              </a:rPr>
              <a:t>Lokalet har store vindusflater som gir lokalet godt med lys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cs typeface="Rubik Medium" panose="020B0604020202020204" charset="-79"/>
              </a:rPr>
              <a:t>Bakre del av lokalet har vinduer mot bakgård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cs typeface="Rubik Medium" panose="020B0604020202020204" charset="-79"/>
              </a:rPr>
              <a:t>Leiearealet er på BTA 80 m2 i 1. etasje av en bygård med leiligheter. Bod i kjeller.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cs typeface="Rubik Medium" panose="020B0604020202020204" charset="-79"/>
              </a:rPr>
              <a:t>Vi ønsker å få inn en butikk/næring (ikke servering)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cs typeface="Rubik Medium" panose="020B0604020202020204" charset="-79"/>
              </a:rPr>
              <a:t>Fleksibel utleier som diskuterer tilpassede løsninger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cs typeface="Rubik Medium" panose="020B0604020202020204" charset="-79"/>
              </a:rPr>
              <a:t>Se vedlagte plantegning</a:t>
            </a:r>
            <a:endParaRPr lang="nb-NO" sz="1000" spc="110" dirty="0">
              <a:solidFill>
                <a:srgbClr val="A88157"/>
              </a:solidFill>
              <a:latin typeface="+mj-lt"/>
              <a:cs typeface="Rubik Medium" panose="020B0604020202020204" charset="-79"/>
            </a:endParaRPr>
          </a:p>
          <a:p>
            <a:pPr>
              <a:lnSpc>
                <a:spcPct val="110000"/>
              </a:lnSpc>
            </a:pPr>
            <a:endParaRPr lang="nb-NO" sz="1000" spc="110" dirty="0">
              <a:solidFill>
                <a:srgbClr val="A88157"/>
              </a:solidFill>
              <a:latin typeface="+mj-lt"/>
              <a:cs typeface="Rubik Medium" panose="020B0604020202020204" charset="-79"/>
            </a:endParaRPr>
          </a:p>
          <a:p>
            <a:endParaRPr lang="nb-NO" sz="800" dirty="0">
              <a:cs typeface="Rubik Medium" panose="020B0604020202020204" charset="-79"/>
            </a:endParaRPr>
          </a:p>
          <a:p>
            <a:endParaRPr lang="nb-NO" sz="800" dirty="0">
              <a:latin typeface="Rubik Medium" panose="020B0604020202020204" charset="-79"/>
              <a:cs typeface="Rubik Medium" panose="020B0604020202020204" charset="-79"/>
            </a:endParaRPr>
          </a:p>
          <a:p>
            <a:endParaRPr lang="nn-NO" sz="800" dirty="0"/>
          </a:p>
          <a:p>
            <a:endParaRPr lang="nb-NO" dirty="0"/>
          </a:p>
          <a:p>
            <a:endParaRPr lang="nb-NO" dirty="0"/>
          </a:p>
          <a:p>
            <a:pPr lvl="0">
              <a:lnSpc>
                <a:spcPct val="110000"/>
              </a:lnSpc>
            </a:pPr>
            <a:endParaRPr lang="nb-NO" dirty="0"/>
          </a:p>
          <a:p>
            <a:pPr lvl="0">
              <a:lnSpc>
                <a:spcPct val="110000"/>
              </a:lnSpc>
            </a:pPr>
            <a:endParaRPr lang="nb-NO" dirty="0"/>
          </a:p>
          <a:p>
            <a:endParaRPr lang="nb-NO" dirty="0"/>
          </a:p>
        </p:txBody>
      </p:sp>
      <p:pic>
        <p:nvPicPr>
          <p:cNvPr id="12" name="Plassholder for bilde 11" descr="Et bilde som inneholder kleshenger, utendørs, rack, line&#10;&#10;Automatisk generert beskrivelse">
            <a:extLst>
              <a:ext uri="{FF2B5EF4-FFF2-40B4-BE49-F238E27FC236}">
                <a16:creationId xmlns:a16="http://schemas.microsoft.com/office/drawing/2014/main" id="{24A38378-0A97-59CF-401F-C86E8DEEB5B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r="21005"/>
          <a:stretch>
            <a:fillRect/>
          </a:stretch>
        </p:blipFill>
        <p:spPr/>
      </p:pic>
      <p:pic>
        <p:nvPicPr>
          <p:cNvPr id="14" name="Plassholder for bilde 13" descr="Et bilde som inneholder Motetilbehør, håndveske, Bagasje og bager, tilbehør&#10;&#10;Automatisk generert beskrivelse">
            <a:extLst>
              <a:ext uri="{FF2B5EF4-FFF2-40B4-BE49-F238E27FC236}">
                <a16:creationId xmlns:a16="http://schemas.microsoft.com/office/drawing/2014/main" id="{4F66D6AB-6ABF-8814-4CB6-9C7E2548222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2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02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909470-D2B1-4045-9855-3A3FBB4F9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72277"/>
            <a:ext cx="3120390" cy="1292087"/>
          </a:xfrm>
        </p:spPr>
        <p:txBody>
          <a:bodyPr>
            <a:normAutofit/>
          </a:bodyPr>
          <a:lstStyle/>
          <a:p>
            <a:endParaRPr lang="nb-NO" spc="110" dirty="0">
              <a:solidFill>
                <a:srgbClr val="A88157"/>
              </a:solidFill>
              <a:latin typeface="Rubik Medium" pitchFamily="2" charset="-79"/>
              <a:cs typeface="Rubik Medium" pitchFamily="2" charset="-79"/>
            </a:endParaRPr>
          </a:p>
          <a:p>
            <a:endParaRPr lang="nb-NO" spc="110" dirty="0">
              <a:solidFill>
                <a:srgbClr val="A88157"/>
              </a:solidFill>
              <a:latin typeface="Rubik Medium" pitchFamily="2" charset="-79"/>
              <a:cs typeface="Rubik Medium" pitchFamily="2" charset="-79"/>
            </a:endParaRPr>
          </a:p>
          <a:p>
            <a:pPr algn="ctr"/>
            <a:r>
              <a:rPr lang="nb-NO" sz="1000" spc="110" dirty="0">
                <a:solidFill>
                  <a:srgbClr val="A88157"/>
                </a:solidFill>
                <a:latin typeface="Rubik Medium" panose="020B0604020202020204" charset="-79"/>
                <a:cs typeface="Rubik Medium" panose="020B0604020202020204" charset="-79"/>
              </a:rPr>
              <a:t>TEGNING AV LOKALET</a:t>
            </a:r>
          </a:p>
          <a:p>
            <a:pPr algn="ctr"/>
            <a:r>
              <a:rPr lang="nb-NO" sz="800" spc="110" dirty="0">
                <a:solidFill>
                  <a:srgbClr val="A88157"/>
                </a:solidFill>
                <a:latin typeface="Rubik Medium" panose="020B0604020202020204" charset="-79"/>
                <a:cs typeface="Rubik Medium" panose="020B0604020202020204" charset="-79"/>
              </a:rPr>
              <a:t>Avvik kan forekomme</a:t>
            </a: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marL="228600" indent="-228600">
              <a:buFont typeface="+mj-lt"/>
              <a:buAutoNum type="arabicPeriod"/>
            </a:pPr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endParaRPr lang="en-US" sz="800" spc="110" dirty="0">
              <a:latin typeface="Rubik Medium" panose="020B0604020202020204" charset="-79"/>
              <a:cs typeface="Rubik Medium" panose="020B0604020202020204" charset="-79"/>
            </a:endParaRPr>
          </a:p>
          <a:p>
            <a:endParaRPr lang="nn-NO" sz="800" dirty="0"/>
          </a:p>
          <a:p>
            <a:endParaRPr lang="nb-NO" dirty="0"/>
          </a:p>
          <a:p>
            <a:endParaRPr lang="nb-NO" dirty="0"/>
          </a:p>
          <a:p>
            <a:pPr lvl="0">
              <a:lnSpc>
                <a:spcPct val="110000"/>
              </a:lnSpc>
            </a:pPr>
            <a:endParaRPr lang="nb-NO" dirty="0"/>
          </a:p>
          <a:p>
            <a:pPr lvl="0">
              <a:lnSpc>
                <a:spcPct val="110000"/>
              </a:lnSpc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B99531A-AD75-D1E6-6A31-D45C0AFC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84" y="426133"/>
            <a:ext cx="4977255" cy="43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909470-D2B1-4045-9855-3A3FBB4F9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126" y="0"/>
            <a:ext cx="5311474" cy="5145089"/>
          </a:xfrm>
        </p:spPr>
        <p:txBody>
          <a:bodyPr>
            <a:normAutofit lnSpcReduction="10000"/>
          </a:bodyPr>
          <a:lstStyle/>
          <a:p>
            <a:endParaRPr lang="nb-NO" spc="110" dirty="0">
              <a:solidFill>
                <a:srgbClr val="A88157"/>
              </a:solidFill>
              <a:latin typeface="Rubik Medium" pitchFamily="2" charset="-79"/>
              <a:cs typeface="Rubik Medium" pitchFamily="2" charset="-79"/>
            </a:endParaRPr>
          </a:p>
          <a:p>
            <a:r>
              <a:rPr lang="nb-NO" sz="1000" spc="110" dirty="0">
                <a:solidFill>
                  <a:srgbClr val="A88157"/>
                </a:solidFill>
                <a:latin typeface="Rubik Medium" panose="020B0604020202020204" charset="-79"/>
                <a:cs typeface="Rubik Medium" panose="020B0604020202020204" charset="-79"/>
              </a:rPr>
              <a:t>ADKOMST / BELIGGENHET</a:t>
            </a:r>
            <a:endParaRPr lang="en-US" sz="1000" spc="110" dirty="0">
              <a:latin typeface="Rubik Medium" panose="020B0604020202020204" charset="-79"/>
              <a:cs typeface="Rubik Medium" panose="020B060402020202020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cs typeface="Rubik Medium" panose="020B0604020202020204" charset="-79"/>
              </a:rPr>
              <a:t>Området rundt Sofienberggata preges av et yrende folkeliv. Markveien regnes av mange som en av Oslos mest trendy og travle gater. Med høy fotgjengertrafikk er dette det perfekte stedet for å nå ut til et bredt publikum.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cs typeface="Rubik Medium" panose="020B0604020202020204" charset="-79"/>
              </a:rPr>
              <a:t>Grünerløkka er Oslos største bydel med ca. 63.000 innbyggere og er et mangfoldig og spennende sted å bo og ferdes i. Grünerløkka kan tilby et rikt kulturliv, mange kafeer, restauranter, butikker – både små designbutikker og kjente kommersielle kjeder,  samt kunstgallerier. God kollektivtransport i umiddelbar nærhet, med både trikk og buss. Enkel tilgjengelighet også til fots/med sykkel. Parkering i gate.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cs typeface="Rubik Medium" panose="020B0604020202020204" charset="-79"/>
              </a:rPr>
              <a:t>Innen 12 minutters gange fra Sofienberggata/ Markveien bor det rundt 35.000 personer hvor snittalder er 34 år. På dagtid øker befolkningen til over 42.000.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800" dirty="0">
              <a:cs typeface="Rubik Medium" panose="020B0604020202020204" charset="-79"/>
            </a:endParaRPr>
          </a:p>
          <a:p>
            <a:pPr>
              <a:lnSpc>
                <a:spcPct val="110000"/>
              </a:lnSpc>
            </a:pPr>
            <a:r>
              <a:rPr lang="nb-NO" sz="1000" spc="110" dirty="0">
                <a:solidFill>
                  <a:srgbClr val="A88157"/>
                </a:solidFill>
                <a:latin typeface="Rubik Medium" panose="020B0604020202020204" charset="-79"/>
                <a:cs typeface="Rubik Medium" panose="020B0604020202020204" charset="-79"/>
              </a:rPr>
              <a:t>ØKONOMI/HUSLEIE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cs typeface="Rubik Medium" panose="020B0604020202020204" charset="-79"/>
              </a:rPr>
              <a:t>Årlig husleie ligger på rundt kr. 400.000,- + </a:t>
            </a:r>
            <a:r>
              <a:rPr lang="nb-NO" sz="1100" dirty="0" err="1">
                <a:cs typeface="Rubik Medium" panose="020B0604020202020204" charset="-79"/>
              </a:rPr>
              <a:t>mva</a:t>
            </a:r>
            <a:r>
              <a:rPr lang="nb-NO" sz="1100" dirty="0">
                <a:cs typeface="Rubik Medium" panose="020B0604020202020204" charset="-79"/>
              </a:rPr>
              <a:t> for leie av lokalene «as is»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cs typeface="Rubik Medium" panose="020B0604020202020204" charset="-79"/>
              </a:rPr>
              <a:t>Felleskostnader for 2024 er estimert til </a:t>
            </a:r>
            <a:r>
              <a:rPr lang="nb-NO" sz="1100" dirty="0" err="1">
                <a:cs typeface="Rubik Medium" panose="020B0604020202020204" charset="-79"/>
              </a:rPr>
              <a:t>akonto</a:t>
            </a:r>
            <a:r>
              <a:rPr lang="nb-NO" sz="1100" dirty="0">
                <a:cs typeface="Rubik Medium" panose="020B0604020202020204" charset="-79"/>
              </a:rPr>
              <a:t> kr 3.755,- + </a:t>
            </a:r>
            <a:r>
              <a:rPr lang="nb-NO" sz="1100" dirty="0" err="1">
                <a:cs typeface="Rubik Medium" panose="020B0604020202020204" charset="-79"/>
              </a:rPr>
              <a:t>mva</a:t>
            </a:r>
            <a:r>
              <a:rPr lang="nb-NO" sz="1100" dirty="0">
                <a:cs typeface="Rubik Medium" panose="020B0604020202020204" charset="-79"/>
              </a:rPr>
              <a:t>/</a:t>
            </a:r>
            <a:r>
              <a:rPr lang="nb-NO" sz="1100" dirty="0" err="1">
                <a:cs typeface="Rubik Medium" panose="020B0604020202020204" charset="-79"/>
              </a:rPr>
              <a:t>mnd</a:t>
            </a:r>
            <a:endParaRPr lang="nb-NO" sz="1100" dirty="0">
              <a:cs typeface="Rubik Medium" panose="020B060402020202020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cs typeface="Rubik Medium" panose="020B0604020202020204" charset="-79"/>
              </a:rPr>
              <a:t>Strøm kommer i tillegg på egen måler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cs typeface="Rubik Medium" panose="020B0604020202020204" charset="-79"/>
              </a:rPr>
              <a:t>Ønsker en bindende kontrakt på minimum 5 år.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cs typeface="Rubik Medium" panose="020B0604020202020204" charset="-79"/>
              </a:rPr>
              <a:t>Det må stilles sikkerhet for 6 måneders totalleie.</a:t>
            </a:r>
          </a:p>
          <a:p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r>
              <a:rPr lang="nb-NO" sz="1000" spc="110" dirty="0">
                <a:solidFill>
                  <a:srgbClr val="A88157"/>
                </a:solidFill>
                <a:latin typeface="Rubik Medium" panose="020B0604020202020204" charset="-79"/>
                <a:cs typeface="Rubik Medium" panose="020B0604020202020204" charset="-79"/>
              </a:rPr>
              <a:t>OMRÅDET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100" dirty="0" err="1"/>
              <a:t>Øvrige</a:t>
            </a:r>
            <a:r>
              <a:rPr lang="nn-NO" sz="1100" dirty="0"/>
              <a:t> kommersielle </a:t>
            </a:r>
            <a:r>
              <a:rPr lang="nn-NO" sz="1100" dirty="0" err="1"/>
              <a:t>aktører</a:t>
            </a:r>
            <a:r>
              <a:rPr lang="nn-NO" sz="1100" dirty="0"/>
              <a:t> i </a:t>
            </a:r>
            <a:r>
              <a:rPr lang="nn-NO" sz="1100" dirty="0" err="1"/>
              <a:t>umiddelbar</a:t>
            </a:r>
            <a:r>
              <a:rPr lang="nn-NO" sz="1100" dirty="0"/>
              <a:t> </a:t>
            </a:r>
            <a:r>
              <a:rPr lang="nn-NO" sz="1100" dirty="0" err="1"/>
              <a:t>nærhet</a:t>
            </a:r>
            <a:r>
              <a:rPr lang="nn-NO" sz="1100" dirty="0"/>
              <a:t> er Boots Apotek, Olivenlunden 1830, Espresso House, Norli, Tint, Fretex, Plantasjen, Søstrene </a:t>
            </a:r>
            <a:r>
              <a:rPr lang="nn-NO" sz="1100" dirty="0" err="1"/>
              <a:t>Grene</a:t>
            </a:r>
            <a:r>
              <a:rPr lang="nn-NO" sz="1100" dirty="0"/>
              <a:t>, Kjell og Company samt fleire </a:t>
            </a:r>
            <a:r>
              <a:rPr lang="nn-NO" sz="1100" dirty="0" err="1"/>
              <a:t>restauranter</a:t>
            </a:r>
            <a:r>
              <a:rPr lang="nn-NO" sz="1100" dirty="0"/>
              <a:t> og </a:t>
            </a:r>
            <a:r>
              <a:rPr lang="nn-NO" sz="1100" dirty="0" err="1"/>
              <a:t>vinbarer</a:t>
            </a:r>
            <a:r>
              <a:rPr lang="nn-NO" sz="1100" dirty="0"/>
              <a:t>. </a:t>
            </a:r>
          </a:p>
          <a:p>
            <a:endParaRPr lang="nb-NO" dirty="0"/>
          </a:p>
          <a:p>
            <a:pPr lvl="0">
              <a:lnSpc>
                <a:spcPct val="110000"/>
              </a:lnSpc>
            </a:pPr>
            <a:endParaRPr lang="nb-NO" dirty="0"/>
          </a:p>
          <a:p>
            <a:pPr lvl="0">
              <a:lnSpc>
                <a:spcPct val="110000"/>
              </a:lnSpc>
            </a:pPr>
            <a:endParaRPr lang="nb-NO" dirty="0"/>
          </a:p>
          <a:p>
            <a:endParaRPr lang="nb-NO" dirty="0"/>
          </a:p>
        </p:txBody>
      </p:sp>
      <p:pic>
        <p:nvPicPr>
          <p:cNvPr id="9" name="Plassholder for bilde 8" descr="Et bilde som inneholder sport, Dans, klær, sko&#10;&#10;Automatisk generert beskrivelse">
            <a:extLst>
              <a:ext uri="{FF2B5EF4-FFF2-40B4-BE49-F238E27FC236}">
                <a16:creationId xmlns:a16="http://schemas.microsoft.com/office/drawing/2014/main" id="{919C3C85-00CC-DBC2-1366-259C7DFF8CF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11650"/>
          <a:stretch>
            <a:fillRect/>
          </a:stretch>
        </p:blipFill>
        <p:spPr>
          <a:xfrm>
            <a:off x="327364" y="1257300"/>
            <a:ext cx="2052250" cy="2358295"/>
          </a:xfrm>
        </p:spPr>
      </p:pic>
    </p:spTree>
    <p:extLst>
      <p:ext uri="{BB962C8B-B14F-4D97-AF65-F5344CB8AC3E}">
        <p14:creationId xmlns:p14="http://schemas.microsoft.com/office/powerpoint/2010/main" val="119226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909470-D2B1-4045-9855-3A3FBB4F9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9188" y="393539"/>
            <a:ext cx="4900411" cy="4751549"/>
          </a:xfrm>
        </p:spPr>
        <p:txBody>
          <a:bodyPr>
            <a:normAutofit/>
          </a:bodyPr>
          <a:lstStyle/>
          <a:p>
            <a:endParaRPr lang="nb-NO" spc="110" dirty="0">
              <a:solidFill>
                <a:srgbClr val="A88157"/>
              </a:solidFill>
              <a:latin typeface="Rubik Medium" pitchFamily="2" charset="-79"/>
              <a:cs typeface="Rubik Medium" pitchFamily="2" charset="-79"/>
            </a:endParaRPr>
          </a:p>
          <a:p>
            <a:endParaRPr lang="nb-NO" spc="110" dirty="0">
              <a:solidFill>
                <a:srgbClr val="A88157"/>
              </a:solidFill>
              <a:latin typeface="Rubik Medium" pitchFamily="2" charset="-79"/>
              <a:cs typeface="Rubik Medium" pitchFamily="2" charset="-79"/>
            </a:endParaRPr>
          </a:p>
          <a:p>
            <a:pPr algn="ctr"/>
            <a:r>
              <a:rPr lang="nb-NO" sz="1200" spc="110" dirty="0">
                <a:solidFill>
                  <a:srgbClr val="A88157"/>
                </a:solidFill>
                <a:latin typeface="Rubik Medium" panose="020B0604020202020204" charset="-79"/>
                <a:cs typeface="Rubik Medium" panose="020B0604020202020204" charset="-79"/>
              </a:rPr>
              <a:t>INTERESSERT?</a:t>
            </a: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110" normalizeH="0" baseline="0" noProof="0" dirty="0">
                <a:ln>
                  <a:noFill/>
                </a:ln>
                <a:solidFill>
                  <a:srgbClr val="A88157"/>
                </a:solidFill>
                <a:effectLst/>
                <a:uLnTx/>
                <a:uFillTx/>
                <a:latin typeface="Rubik Medium" panose="020B0604020202020204" charset="-79"/>
                <a:ea typeface="+mn-ea"/>
                <a:cs typeface="Rubik Medium" panose="020B0604020202020204" charset="-79"/>
              </a:rPr>
              <a:t>Hvilke leietakere ønsker vi?</a:t>
            </a:r>
          </a:p>
          <a:p>
            <a:pPr algn="ctr"/>
            <a:r>
              <a:rPr lang="nb-NO" sz="800" dirty="0"/>
              <a:t>Vi ønsker et attraktivt konsept som tilfører Grünerløkka noe nytt. Gjerne også konsepter med bedre utvikling enn bransjen generelt. </a:t>
            </a: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r>
              <a:rPr lang="nb-NO" sz="800" spc="110" dirty="0">
                <a:solidFill>
                  <a:srgbClr val="A88157"/>
                </a:solidFill>
                <a:latin typeface="Rubik Medium" panose="020B0604020202020204" charset="-79"/>
                <a:cs typeface="Rubik Medium" panose="020B0604020202020204" charset="-79"/>
              </a:rPr>
              <a:t>Interessenter bes kontakte oss. Se kontaktinformasjon på neste side. </a:t>
            </a: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r>
              <a:rPr lang="nb-NO" sz="800" spc="110" dirty="0">
                <a:solidFill>
                  <a:srgbClr val="A88157"/>
                </a:solidFill>
                <a:cs typeface="Rubik Medium" panose="020B0604020202020204" charset="-79"/>
              </a:rPr>
              <a:t>Det er ønskelig at vi mottar informasjon om:</a:t>
            </a:r>
          </a:p>
          <a:p>
            <a:pPr marL="171450" indent="-171450" algn="ctr">
              <a:buFontTx/>
              <a:buChar char="-"/>
            </a:pPr>
            <a:r>
              <a:rPr lang="nb-NO" sz="800" spc="110" dirty="0">
                <a:solidFill>
                  <a:srgbClr val="A88157"/>
                </a:solidFill>
                <a:cs typeface="Rubik Medium" panose="020B0604020202020204" charset="-79"/>
              </a:rPr>
              <a:t>Bransje</a:t>
            </a:r>
          </a:p>
          <a:p>
            <a:pPr marL="171450" indent="-171450" algn="ctr">
              <a:buFontTx/>
              <a:buChar char="-"/>
            </a:pPr>
            <a:r>
              <a:rPr lang="nb-NO" sz="800" spc="110" dirty="0">
                <a:solidFill>
                  <a:srgbClr val="A88157"/>
                </a:solidFill>
                <a:cs typeface="Rubik Medium" panose="020B0604020202020204" charset="-79"/>
              </a:rPr>
              <a:t>Forretningsnavn</a:t>
            </a:r>
          </a:p>
          <a:p>
            <a:pPr marL="171450" indent="-171450" algn="ctr">
              <a:buFontTx/>
              <a:buChar char="-"/>
            </a:pPr>
            <a:r>
              <a:rPr lang="nb-NO" sz="800" spc="110" dirty="0">
                <a:solidFill>
                  <a:srgbClr val="A88157"/>
                </a:solidFill>
                <a:cs typeface="Rubik Medium" panose="020B0604020202020204" charset="-79"/>
              </a:rPr>
              <a:t>Ønsket overtagelse</a:t>
            </a:r>
          </a:p>
          <a:p>
            <a:pPr marL="171450" indent="-171450" algn="ctr">
              <a:buFontTx/>
              <a:buChar char="-"/>
            </a:pPr>
            <a:r>
              <a:rPr lang="nb-NO" sz="800" spc="110" dirty="0">
                <a:solidFill>
                  <a:srgbClr val="A88157"/>
                </a:solidFill>
                <a:cs typeface="Rubik Medium" panose="020B0604020202020204" charset="-79"/>
              </a:rPr>
              <a:t>Andre forhold</a:t>
            </a: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pPr algn="ctr"/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endParaRPr lang="nb-NO" sz="800" spc="110" dirty="0">
              <a:solidFill>
                <a:srgbClr val="A88157"/>
              </a:solidFill>
              <a:latin typeface="Rubik Medium" panose="020B0604020202020204" charset="-79"/>
              <a:cs typeface="Rubik Medium" panose="020B0604020202020204" charset="-79"/>
            </a:endParaRPr>
          </a:p>
          <a:p>
            <a:endParaRPr lang="en-US" sz="800" spc="110" dirty="0">
              <a:latin typeface="Rubik Medium" panose="020B0604020202020204" charset="-79"/>
              <a:cs typeface="Rubik Medium" panose="020B0604020202020204" charset="-79"/>
            </a:endParaRPr>
          </a:p>
          <a:p>
            <a:endParaRPr lang="nn-NO" sz="800" dirty="0"/>
          </a:p>
          <a:p>
            <a:endParaRPr lang="nb-NO" dirty="0"/>
          </a:p>
          <a:p>
            <a:endParaRPr lang="nb-NO" dirty="0"/>
          </a:p>
          <a:p>
            <a:pPr lvl="0">
              <a:lnSpc>
                <a:spcPct val="110000"/>
              </a:lnSpc>
            </a:pPr>
            <a:endParaRPr lang="nb-NO" dirty="0"/>
          </a:p>
          <a:p>
            <a:pPr lvl="0">
              <a:lnSpc>
                <a:spcPct val="110000"/>
              </a:lnSpc>
            </a:pPr>
            <a:endParaRPr lang="nb-NO" dirty="0"/>
          </a:p>
          <a:p>
            <a:endParaRPr lang="nb-NO" dirty="0"/>
          </a:p>
        </p:txBody>
      </p:sp>
      <p:pic>
        <p:nvPicPr>
          <p:cNvPr id="6" name="Plassholder for bilde 5" descr="Et bilde som inneholder maling, kunst, farge, Kunstmaling">
            <a:extLst>
              <a:ext uri="{FF2B5EF4-FFF2-40B4-BE49-F238E27FC236}">
                <a16:creationId xmlns:a16="http://schemas.microsoft.com/office/drawing/2014/main" id="{6D875298-79B7-D3F7-74D2-A9F8885A5F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r="6494"/>
          <a:stretch>
            <a:fillRect/>
          </a:stretch>
        </p:blipFill>
        <p:spPr>
          <a:xfrm>
            <a:off x="459224" y="1590165"/>
            <a:ext cx="2052250" cy="235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30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nø, utendørs, gå på ski, bakke&#10;&#10;&#10;&#10;Automatisk generert beskrivelse">
            <a:extLst>
              <a:ext uri="{FF2B5EF4-FFF2-40B4-BE49-F238E27FC236}">
                <a16:creationId xmlns:a16="http://schemas.microsoft.com/office/drawing/2014/main" id="{D1DC4B9C-00F7-E544-95A0-8050174778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"/>
          <a:stretch/>
        </p:blipFill>
        <p:spPr>
          <a:xfrm>
            <a:off x="-58721" y="-196770"/>
            <a:ext cx="9202722" cy="534185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7E8E59D-47E3-F742-BA0F-9AD30A460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692" y="274837"/>
            <a:ext cx="738615" cy="361771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843A4DC9-8003-DE48-A62A-E9AE0ADB17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085" y="-196770"/>
            <a:ext cx="6698621" cy="2521196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AF190B-02ED-A14D-9AF2-0A0D13989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8721" y="1899540"/>
            <a:ext cx="9202721" cy="8497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nb-NO" sz="900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  <a:t>SPABO   </a:t>
            </a:r>
          </a:p>
          <a:p>
            <a:pPr>
              <a:lnSpc>
                <a:spcPct val="100000"/>
              </a:lnSpc>
            </a:pPr>
            <a:r>
              <a:rPr lang="nb-NO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  <a:t>EIENDOMSSJEF</a:t>
            </a:r>
            <a:endParaRPr lang="nb-NO" sz="900" spc="110" dirty="0">
              <a:solidFill>
                <a:srgbClr val="A88157"/>
              </a:solidFill>
              <a:latin typeface="Rubik Medium" pitchFamily="2" charset="-79"/>
              <a:cs typeface="Rubik Medium" pitchFamily="2" charset="-79"/>
            </a:endParaRPr>
          </a:p>
          <a:p>
            <a:pPr>
              <a:lnSpc>
                <a:spcPct val="100000"/>
              </a:lnSpc>
            </a:pPr>
            <a:r>
              <a:rPr lang="nb-NO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  <a:t>Anette Braathu Haaverstad</a:t>
            </a:r>
          </a:p>
          <a:p>
            <a:pPr>
              <a:lnSpc>
                <a:spcPct val="100000"/>
              </a:lnSpc>
            </a:pPr>
            <a:r>
              <a:rPr lang="fr-FR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  <a:hlinkClick r:id="rId5"/>
              </a:rPr>
              <a:t>anette@spabo.no</a:t>
            </a:r>
            <a:r>
              <a:rPr lang="fr-FR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  <a:t> </a:t>
            </a:r>
            <a:r>
              <a:rPr lang="fr-FR" sz="900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  <a:t>| 93 42 06 01</a:t>
            </a:r>
          </a:p>
          <a:p>
            <a:pPr>
              <a:lnSpc>
                <a:spcPct val="100000"/>
              </a:lnSpc>
            </a:pPr>
            <a:r>
              <a:rPr lang="nb-NO" sz="900" spc="110" dirty="0">
                <a:solidFill>
                  <a:srgbClr val="A88157"/>
                </a:solidFill>
                <a:latin typeface="Rubik Medium" pitchFamily="2" charset="-79"/>
                <a:cs typeface="Rubik Medium" pitchFamily="2" charset="-79"/>
              </a:rPr>
              <a:t> |  SPABO.NO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289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AMESTO 22082018">
      <a:dk1>
        <a:sysClr val="windowText" lastClr="000000"/>
      </a:dk1>
      <a:lt1>
        <a:sysClr val="window" lastClr="FFFFFF"/>
      </a:lt1>
      <a:dk2>
        <a:srgbClr val="233E4C"/>
      </a:dk2>
      <a:lt2>
        <a:srgbClr val="B18E92"/>
      </a:lt2>
      <a:accent1>
        <a:srgbClr val="233E4C"/>
      </a:accent1>
      <a:accent2>
        <a:srgbClr val="A88157"/>
      </a:accent2>
      <a:accent3>
        <a:srgbClr val="696143"/>
      </a:accent3>
      <a:accent4>
        <a:srgbClr val="B18E92"/>
      </a:accent4>
      <a:accent5>
        <a:srgbClr val="B0B9C0"/>
      </a:accent5>
      <a:accent6>
        <a:srgbClr val="CAAD88"/>
      </a:accent6>
      <a:hlink>
        <a:srgbClr val="CAAD88"/>
      </a:hlink>
      <a:folHlink>
        <a:srgbClr val="B0B9C0"/>
      </a:folHlink>
    </a:clrScheme>
    <a:fontScheme name="Custom 4">
      <a:majorFont>
        <a:latin typeface="Abhaya Libre ExtraBold"/>
        <a:ea typeface=""/>
        <a:cs typeface=""/>
      </a:majorFont>
      <a:minorFont>
        <a:latin typeface="Rubik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ospekts Eiendom" id="{C2FFEF93-5D62-0244-956A-0EBD38B3C6EF}" vid="{86BAE538-24BD-3741-8F9A-E64F674B85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Prospekts Eiendom</Template>
  <TotalTime>5326</TotalTime>
  <Words>428</Words>
  <Application>Microsoft Office PowerPoint</Application>
  <PresentationFormat>Egendefinert</PresentationFormat>
  <Paragraphs>86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Rubik Light</vt:lpstr>
      <vt:lpstr>Rubik Medium</vt:lpstr>
      <vt:lpstr>Abhaya Libre ExtraBold</vt:lpstr>
      <vt:lpstr>Arial</vt:lpstr>
      <vt:lpstr>Office-tema</vt:lpstr>
      <vt:lpstr>Butikklokale kommer til  leie på Grünerløkka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TeleComputing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Kontorlokaler  til leie.</dc:title>
  <dc:creator>Anne Kari Søvik</dc:creator>
  <cp:lastModifiedBy>Anette Braathu Haaverstad</cp:lastModifiedBy>
  <cp:revision>57</cp:revision>
  <cp:lastPrinted>2023-02-22T10:16:35Z</cp:lastPrinted>
  <dcterms:created xsi:type="dcterms:W3CDTF">2019-04-05T10:43:55Z</dcterms:created>
  <dcterms:modified xsi:type="dcterms:W3CDTF">2024-08-14T12:30:32Z</dcterms:modified>
</cp:coreProperties>
</file>